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13716000" cx="2438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jPHDoXMq1R8sEruX0f44l7s8dX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customschemas.google.com/relationships/presentationmetadata" Target="metadata"/><Relationship Id="rId18"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e5b7317a64_0_2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ge5b7317a64_0_2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e5b7317a64_0_2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0" name="Google Shape;680;ge5b7317a64_0_2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e5b7317a64_1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1" name="Google Shape;691;ge5b7317a64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e5b7317a64_1_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0" name="Google Shape;700;ge5b7317a64_1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0" name="Google Shape;71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e5b7317a64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ge5b7317a6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e5b7317a64_0_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ge5b7317a64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e5b7317a64_0_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ge5b7317a64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e5b7317a64_0_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2" name="Google Shape;642;ge5b7317a64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e5b7317a64_0_19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2" name="Google Shape;652;ge5b7317a64_0_1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e5b7317a64_0_20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1" name="Google Shape;661;ge5b7317a64_0_2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10" name="Shape 10"/>
        <p:cNvGrpSpPr/>
        <p:nvPr/>
      </p:nvGrpSpPr>
      <p:grpSpPr>
        <a:xfrm>
          <a:off x="0" y="0"/>
          <a:ext cx="0" cy="0"/>
          <a:chOff x="0" y="0"/>
          <a:chExt cx="0" cy="0"/>
        </a:xfrm>
      </p:grpSpPr>
      <p:sp>
        <p:nvSpPr>
          <p:cNvPr id="11" name="Google Shape;11;p37"/>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16">
  <p:cSld name="slide-016">
    <p:spTree>
      <p:nvGrpSpPr>
        <p:cNvPr id="44" name="Shape 44"/>
        <p:cNvGrpSpPr/>
        <p:nvPr/>
      </p:nvGrpSpPr>
      <p:grpSpPr>
        <a:xfrm>
          <a:off x="0" y="0"/>
          <a:ext cx="0" cy="0"/>
          <a:chOff x="0" y="0"/>
          <a:chExt cx="0" cy="0"/>
        </a:xfrm>
      </p:grpSpPr>
      <p:sp>
        <p:nvSpPr>
          <p:cNvPr id="45" name="Google Shape;45;p46"/>
          <p:cNvSpPr/>
          <p:nvPr>
            <p:ph idx="2" type="pic"/>
          </p:nvPr>
        </p:nvSpPr>
        <p:spPr>
          <a:xfrm>
            <a:off x="11296732" y="2025848"/>
            <a:ext cx="1778005" cy="177800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6" name="Google Shape;46;p46"/>
          <p:cNvSpPr/>
          <p:nvPr>
            <p:ph idx="3" type="pic"/>
          </p:nvPr>
        </p:nvSpPr>
        <p:spPr>
          <a:xfrm>
            <a:off x="11290530" y="5776104"/>
            <a:ext cx="1778005" cy="1778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7" name="Google Shape;47;p46"/>
          <p:cNvSpPr/>
          <p:nvPr>
            <p:ph idx="4" type="pic"/>
          </p:nvPr>
        </p:nvSpPr>
        <p:spPr>
          <a:xfrm>
            <a:off x="11290530" y="9526360"/>
            <a:ext cx="1778005" cy="177800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8" name="Google Shape;48;p46"/>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35">
  <p:cSld name="slide-035">
    <p:spTree>
      <p:nvGrpSpPr>
        <p:cNvPr id="49" name="Shape 49"/>
        <p:cNvGrpSpPr/>
        <p:nvPr/>
      </p:nvGrpSpPr>
      <p:grpSpPr>
        <a:xfrm>
          <a:off x="0" y="0"/>
          <a:ext cx="0" cy="0"/>
          <a:chOff x="0" y="0"/>
          <a:chExt cx="0" cy="0"/>
        </a:xfrm>
      </p:grpSpPr>
      <p:sp>
        <p:nvSpPr>
          <p:cNvPr id="50" name="Google Shape;50;p47"/>
          <p:cNvSpPr/>
          <p:nvPr>
            <p:ph idx="2" type="pic"/>
          </p:nvPr>
        </p:nvSpPr>
        <p:spPr>
          <a:xfrm>
            <a:off x="-3" y="9148384"/>
            <a:ext cx="24384204" cy="456762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51" name="Google Shape;51;p47"/>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13">
  <p:cSld name="slide-013">
    <p:spTree>
      <p:nvGrpSpPr>
        <p:cNvPr id="52" name="Shape 52"/>
        <p:cNvGrpSpPr/>
        <p:nvPr/>
      </p:nvGrpSpPr>
      <p:grpSpPr>
        <a:xfrm>
          <a:off x="0" y="0"/>
          <a:ext cx="0" cy="0"/>
          <a:chOff x="0" y="0"/>
          <a:chExt cx="0" cy="0"/>
        </a:xfrm>
      </p:grpSpPr>
      <p:sp>
        <p:nvSpPr>
          <p:cNvPr id="53" name="Google Shape;53;p48"/>
          <p:cNvSpPr/>
          <p:nvPr>
            <p:ph idx="2" type="pic"/>
          </p:nvPr>
        </p:nvSpPr>
        <p:spPr>
          <a:xfrm>
            <a:off x="11179671" y="0"/>
            <a:ext cx="13271603" cy="13716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54" name="Google Shape;54;p48"/>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08">
  <p:cSld name="slide-008">
    <p:spTree>
      <p:nvGrpSpPr>
        <p:cNvPr id="55" name="Shape 55"/>
        <p:cNvGrpSpPr/>
        <p:nvPr/>
      </p:nvGrpSpPr>
      <p:grpSpPr>
        <a:xfrm>
          <a:off x="0" y="0"/>
          <a:ext cx="0" cy="0"/>
          <a:chOff x="0" y="0"/>
          <a:chExt cx="0" cy="0"/>
        </a:xfrm>
      </p:grpSpPr>
      <p:sp>
        <p:nvSpPr>
          <p:cNvPr id="56" name="Google Shape;56;p49"/>
          <p:cNvSpPr/>
          <p:nvPr>
            <p:ph idx="2" type="pic"/>
          </p:nvPr>
        </p:nvSpPr>
        <p:spPr>
          <a:xfrm>
            <a:off x="0" y="0"/>
            <a:ext cx="6096002"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57" name="Google Shape;57;p49"/>
          <p:cNvSpPr/>
          <p:nvPr>
            <p:ph idx="3" type="pic"/>
          </p:nvPr>
        </p:nvSpPr>
        <p:spPr>
          <a:xfrm>
            <a:off x="6096000" y="0"/>
            <a:ext cx="6096002"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58" name="Google Shape;58;p49"/>
          <p:cNvSpPr/>
          <p:nvPr>
            <p:ph idx="4" type="pic"/>
          </p:nvPr>
        </p:nvSpPr>
        <p:spPr>
          <a:xfrm>
            <a:off x="12192000" y="0"/>
            <a:ext cx="6096002"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59" name="Google Shape;59;p49"/>
          <p:cNvSpPr/>
          <p:nvPr>
            <p:ph idx="5" type="pic"/>
          </p:nvPr>
        </p:nvSpPr>
        <p:spPr>
          <a:xfrm>
            <a:off x="18288000" y="0"/>
            <a:ext cx="6096000"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60" name="Google Shape;60;p49"/>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05">
  <p:cSld name="slide-005">
    <p:spTree>
      <p:nvGrpSpPr>
        <p:cNvPr id="61" name="Shape 61"/>
        <p:cNvGrpSpPr/>
        <p:nvPr/>
      </p:nvGrpSpPr>
      <p:grpSpPr>
        <a:xfrm>
          <a:off x="0" y="0"/>
          <a:ext cx="0" cy="0"/>
          <a:chOff x="0" y="0"/>
          <a:chExt cx="0" cy="0"/>
        </a:xfrm>
      </p:grpSpPr>
      <p:sp>
        <p:nvSpPr>
          <p:cNvPr id="62" name="Google Shape;62;p50"/>
          <p:cNvSpPr/>
          <p:nvPr>
            <p:ph idx="2" type="pic"/>
          </p:nvPr>
        </p:nvSpPr>
        <p:spPr>
          <a:xfrm>
            <a:off x="17856000" y="2033489"/>
            <a:ext cx="6528000" cy="964902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63" name="Google Shape;63;p50"/>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90">
  <p:cSld name="slide-090">
    <p:spTree>
      <p:nvGrpSpPr>
        <p:cNvPr id="64" name="Shape 64"/>
        <p:cNvGrpSpPr/>
        <p:nvPr/>
      </p:nvGrpSpPr>
      <p:grpSpPr>
        <a:xfrm>
          <a:off x="0" y="0"/>
          <a:ext cx="0" cy="0"/>
          <a:chOff x="0" y="0"/>
          <a:chExt cx="0" cy="0"/>
        </a:xfrm>
      </p:grpSpPr>
      <p:sp>
        <p:nvSpPr>
          <p:cNvPr id="65" name="Google Shape;65;p51"/>
          <p:cNvSpPr/>
          <p:nvPr>
            <p:ph idx="2" type="pic"/>
          </p:nvPr>
        </p:nvSpPr>
        <p:spPr>
          <a:xfrm>
            <a:off x="0" y="0"/>
            <a:ext cx="21057901" cy="134169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66" name="Google Shape;66;p51"/>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01" showMasterSp="0">
  <p:cSld name="slide-001">
    <p:spTree>
      <p:nvGrpSpPr>
        <p:cNvPr id="67" name="Shape 67"/>
        <p:cNvGrpSpPr/>
        <p:nvPr/>
      </p:nvGrpSpPr>
      <p:grpSpPr>
        <a:xfrm>
          <a:off x="0" y="0"/>
          <a:ext cx="0" cy="0"/>
          <a:chOff x="0" y="0"/>
          <a:chExt cx="0" cy="0"/>
        </a:xfrm>
      </p:grpSpPr>
      <p:pic>
        <p:nvPicPr>
          <p:cNvPr descr="Google Shape;68;p52" id="68" name="Google Shape;68;p52"/>
          <p:cNvPicPr preferRelativeResize="0"/>
          <p:nvPr/>
        </p:nvPicPr>
        <p:blipFill rotWithShape="1">
          <a:blip r:embed="rId2">
            <a:alphaModFix/>
          </a:blip>
          <a:srcRect b="0" l="0" r="0" t="0"/>
          <a:stretch/>
        </p:blipFill>
        <p:spPr>
          <a:xfrm>
            <a:off x="11176396" y="0"/>
            <a:ext cx="13207605" cy="13716000"/>
          </a:xfrm>
          <a:prstGeom prst="rect">
            <a:avLst/>
          </a:prstGeom>
          <a:noFill/>
          <a:ln>
            <a:noFill/>
          </a:ln>
        </p:spPr>
      </p:pic>
      <p:sp>
        <p:nvSpPr>
          <p:cNvPr id="69" name="Google Shape;69;p52"/>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70" name="Google Shape;70;p52"/>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02">
  <p:cSld name="slide-002">
    <p:spTree>
      <p:nvGrpSpPr>
        <p:cNvPr id="71" name="Shape 71"/>
        <p:cNvGrpSpPr/>
        <p:nvPr/>
      </p:nvGrpSpPr>
      <p:grpSpPr>
        <a:xfrm>
          <a:off x="0" y="0"/>
          <a:ext cx="0" cy="0"/>
          <a:chOff x="0" y="0"/>
          <a:chExt cx="0" cy="0"/>
        </a:xfrm>
      </p:grpSpPr>
      <p:sp>
        <p:nvSpPr>
          <p:cNvPr id="72" name="Google Shape;72;p53"/>
          <p:cNvSpPr/>
          <p:nvPr>
            <p:ph idx="2" type="pic"/>
          </p:nvPr>
        </p:nvSpPr>
        <p:spPr>
          <a:xfrm>
            <a:off x="2031700" y="6940550"/>
            <a:ext cx="9145558" cy="474872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73" name="Google Shape;73;p53"/>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06">
  <p:cSld name="slide-006">
    <p:spTree>
      <p:nvGrpSpPr>
        <p:cNvPr id="74" name="Shape 74"/>
        <p:cNvGrpSpPr/>
        <p:nvPr/>
      </p:nvGrpSpPr>
      <p:grpSpPr>
        <a:xfrm>
          <a:off x="0" y="0"/>
          <a:ext cx="0" cy="0"/>
          <a:chOff x="0" y="0"/>
          <a:chExt cx="0" cy="0"/>
        </a:xfrm>
      </p:grpSpPr>
      <p:sp>
        <p:nvSpPr>
          <p:cNvPr id="75" name="Google Shape;75;p54"/>
          <p:cNvSpPr/>
          <p:nvPr>
            <p:ph idx="2" type="pic"/>
          </p:nvPr>
        </p:nvSpPr>
        <p:spPr>
          <a:xfrm>
            <a:off x="0" y="0"/>
            <a:ext cx="12199739" cy="1371619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76" name="Google Shape;76;p54"/>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09">
  <p:cSld name="slide-009">
    <p:spTree>
      <p:nvGrpSpPr>
        <p:cNvPr id="77" name="Shape 77"/>
        <p:cNvGrpSpPr/>
        <p:nvPr/>
      </p:nvGrpSpPr>
      <p:grpSpPr>
        <a:xfrm>
          <a:off x="0" y="0"/>
          <a:ext cx="0" cy="0"/>
          <a:chOff x="0" y="0"/>
          <a:chExt cx="0" cy="0"/>
        </a:xfrm>
      </p:grpSpPr>
      <p:sp>
        <p:nvSpPr>
          <p:cNvPr id="78" name="Google Shape;78;p55"/>
          <p:cNvSpPr/>
          <p:nvPr>
            <p:ph idx="2" type="pic"/>
          </p:nvPr>
        </p:nvSpPr>
        <p:spPr>
          <a:xfrm>
            <a:off x="2323463" y="2870200"/>
            <a:ext cx="6007202" cy="79756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79" name="Google Shape;79;p55"/>
          <p:cNvSpPr/>
          <p:nvPr>
            <p:ph idx="3" type="pic"/>
          </p:nvPr>
        </p:nvSpPr>
        <p:spPr>
          <a:xfrm>
            <a:off x="8695152" y="8564818"/>
            <a:ext cx="1750996" cy="202780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80" name="Google Shape;80;p55"/>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amp; Untertitel">
  <p:cSld name="Titel &amp; Untertitel">
    <p:spTree>
      <p:nvGrpSpPr>
        <p:cNvPr id="12" name="Shape 12"/>
        <p:cNvGrpSpPr/>
        <p:nvPr/>
      </p:nvGrpSpPr>
      <p:grpSpPr>
        <a:xfrm>
          <a:off x="0" y="0"/>
          <a:ext cx="0" cy="0"/>
          <a:chOff x="0" y="0"/>
          <a:chExt cx="0" cy="0"/>
        </a:xfrm>
      </p:grpSpPr>
      <p:sp>
        <p:nvSpPr>
          <p:cNvPr id="13" name="Google Shape;13;p38"/>
          <p:cNvSpPr txBox="1"/>
          <p:nvPr>
            <p:ph type="title"/>
          </p:nvPr>
        </p:nvSpPr>
        <p:spPr>
          <a:xfrm>
            <a:off x="2027039" y="2025848"/>
            <a:ext cx="20317224" cy="178276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4" name="Google Shape;14;p38"/>
          <p:cNvSpPr txBox="1"/>
          <p:nvPr>
            <p:ph idx="1" type="body"/>
          </p:nvPr>
        </p:nvSpPr>
        <p:spPr>
          <a:xfrm>
            <a:off x="2027039" y="4577079"/>
            <a:ext cx="20317224" cy="5848136"/>
          </a:xfrm>
          <a:prstGeom prst="rect">
            <a:avLst/>
          </a:prstGeom>
          <a:noFill/>
          <a:ln>
            <a:noFill/>
          </a:ln>
        </p:spPr>
        <p:txBody>
          <a:bodyPr anchorCtr="0" anchor="t" bIns="50800" lIns="50800" spcFirstLastPara="1" rIns="50800" wrap="square" tIns="50800">
            <a:noAutofit/>
          </a:bodyPr>
          <a:lstStyle>
            <a:lvl1pPr indent="-228600" lvl="0" marL="457200" algn="l">
              <a:lnSpc>
                <a:spcPct val="120000"/>
              </a:lnSpc>
              <a:spcBef>
                <a:spcPts val="5900"/>
              </a:spcBef>
              <a:spcAft>
                <a:spcPts val="0"/>
              </a:spcAft>
              <a:buClr>
                <a:srgbClr val="000000"/>
              </a:buClr>
              <a:buSzPts val="1800"/>
              <a:buNone/>
              <a:defRPr/>
            </a:lvl1pPr>
            <a:lvl2pPr indent="-228600" lvl="1" marL="914400" algn="l">
              <a:lnSpc>
                <a:spcPct val="120000"/>
              </a:lnSpc>
              <a:spcBef>
                <a:spcPts val="5900"/>
              </a:spcBef>
              <a:spcAft>
                <a:spcPts val="0"/>
              </a:spcAft>
              <a:buClr>
                <a:srgbClr val="000000"/>
              </a:buClr>
              <a:buSzPts val="1800"/>
              <a:buNone/>
              <a:defRPr/>
            </a:lvl2pPr>
            <a:lvl3pPr indent="-228600" lvl="2" marL="1371600" algn="l">
              <a:lnSpc>
                <a:spcPct val="120000"/>
              </a:lnSpc>
              <a:spcBef>
                <a:spcPts val="5900"/>
              </a:spcBef>
              <a:spcAft>
                <a:spcPts val="0"/>
              </a:spcAft>
              <a:buClr>
                <a:srgbClr val="000000"/>
              </a:buClr>
              <a:buSzPts val="1800"/>
              <a:buNone/>
              <a:defRPr/>
            </a:lvl3pPr>
            <a:lvl4pPr indent="-228600" lvl="3" marL="1828800" algn="l">
              <a:lnSpc>
                <a:spcPct val="120000"/>
              </a:lnSpc>
              <a:spcBef>
                <a:spcPts val="5900"/>
              </a:spcBef>
              <a:spcAft>
                <a:spcPts val="0"/>
              </a:spcAft>
              <a:buClr>
                <a:srgbClr val="000000"/>
              </a:buClr>
              <a:buSzPts val="1800"/>
              <a:buNone/>
              <a:defRPr/>
            </a:lvl4pPr>
            <a:lvl5pPr indent="-228600" lvl="4" marL="2286000" algn="l">
              <a:lnSpc>
                <a:spcPct val="120000"/>
              </a:lnSpc>
              <a:spcBef>
                <a:spcPts val="5900"/>
              </a:spcBef>
              <a:spcAft>
                <a:spcPts val="0"/>
              </a:spcAft>
              <a:buClr>
                <a:srgbClr val="000000"/>
              </a:buClr>
              <a:buSzPts val="1800"/>
              <a:buNone/>
              <a:defRPr/>
            </a:lvl5pPr>
            <a:lvl6pPr indent="-419100" lvl="5" marL="2743200" algn="l">
              <a:lnSpc>
                <a:spcPct val="120000"/>
              </a:lnSpc>
              <a:spcBef>
                <a:spcPts val="5900"/>
              </a:spcBef>
              <a:spcAft>
                <a:spcPts val="0"/>
              </a:spcAft>
              <a:buSzPts val="3000"/>
              <a:buChar char="•"/>
              <a:defRPr/>
            </a:lvl6pPr>
            <a:lvl7pPr indent="-419100" lvl="6" marL="3200400" algn="l">
              <a:lnSpc>
                <a:spcPct val="120000"/>
              </a:lnSpc>
              <a:spcBef>
                <a:spcPts val="5900"/>
              </a:spcBef>
              <a:spcAft>
                <a:spcPts val="0"/>
              </a:spcAft>
              <a:buSzPts val="3000"/>
              <a:buChar char="•"/>
              <a:defRPr/>
            </a:lvl7pPr>
            <a:lvl8pPr indent="-419100" lvl="7" marL="3657600" algn="l">
              <a:lnSpc>
                <a:spcPct val="120000"/>
              </a:lnSpc>
              <a:spcBef>
                <a:spcPts val="5900"/>
              </a:spcBef>
              <a:spcAft>
                <a:spcPts val="0"/>
              </a:spcAft>
              <a:buSzPts val="3000"/>
              <a:buChar char="•"/>
              <a:defRPr/>
            </a:lvl8pPr>
            <a:lvl9pPr indent="-419100" lvl="8" marL="4114800" algn="l">
              <a:lnSpc>
                <a:spcPct val="120000"/>
              </a:lnSpc>
              <a:spcBef>
                <a:spcPts val="5900"/>
              </a:spcBef>
              <a:spcAft>
                <a:spcPts val="0"/>
              </a:spcAft>
              <a:buSzPts val="3000"/>
              <a:buChar char="•"/>
              <a:defRPr/>
            </a:lvl9pPr>
          </a:lstStyle>
          <a:p/>
        </p:txBody>
      </p:sp>
      <p:sp>
        <p:nvSpPr>
          <p:cNvPr id="15" name="Google Shape;15;p38"/>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10">
  <p:cSld name="slide-010">
    <p:spTree>
      <p:nvGrpSpPr>
        <p:cNvPr id="81" name="Shape 81"/>
        <p:cNvGrpSpPr/>
        <p:nvPr/>
      </p:nvGrpSpPr>
      <p:grpSpPr>
        <a:xfrm>
          <a:off x="0" y="0"/>
          <a:ext cx="0" cy="0"/>
          <a:chOff x="0" y="0"/>
          <a:chExt cx="0" cy="0"/>
        </a:xfrm>
      </p:grpSpPr>
      <p:sp>
        <p:nvSpPr>
          <p:cNvPr id="82" name="Google Shape;82;p56"/>
          <p:cNvSpPr/>
          <p:nvPr>
            <p:ph idx="2" type="pic"/>
          </p:nvPr>
        </p:nvSpPr>
        <p:spPr>
          <a:xfrm>
            <a:off x="3105529" y="5376390"/>
            <a:ext cx="2958347" cy="296592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83" name="Google Shape;83;p56"/>
          <p:cNvSpPr/>
          <p:nvPr>
            <p:ph idx="3" type="pic"/>
          </p:nvPr>
        </p:nvSpPr>
        <p:spPr>
          <a:xfrm>
            <a:off x="10728007" y="5383969"/>
            <a:ext cx="2958347" cy="296592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84" name="Google Shape;84;p56"/>
          <p:cNvSpPr/>
          <p:nvPr>
            <p:ph idx="4" type="pic"/>
          </p:nvPr>
        </p:nvSpPr>
        <p:spPr>
          <a:xfrm>
            <a:off x="18375892" y="5350990"/>
            <a:ext cx="2958347" cy="296592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85" name="Google Shape;85;p56"/>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11">
  <p:cSld name="slide-011">
    <p:spTree>
      <p:nvGrpSpPr>
        <p:cNvPr id="86" name="Shape 86"/>
        <p:cNvGrpSpPr/>
        <p:nvPr/>
      </p:nvGrpSpPr>
      <p:grpSpPr>
        <a:xfrm>
          <a:off x="0" y="0"/>
          <a:ext cx="0" cy="0"/>
          <a:chOff x="0" y="0"/>
          <a:chExt cx="0" cy="0"/>
        </a:xfrm>
      </p:grpSpPr>
      <p:sp>
        <p:nvSpPr>
          <p:cNvPr id="87" name="Google Shape;87;p57"/>
          <p:cNvSpPr/>
          <p:nvPr>
            <p:ph idx="2" type="pic"/>
          </p:nvPr>
        </p:nvSpPr>
        <p:spPr>
          <a:xfrm>
            <a:off x="3105529" y="5376390"/>
            <a:ext cx="2958347" cy="296592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88" name="Google Shape;88;p57"/>
          <p:cNvSpPr/>
          <p:nvPr>
            <p:ph idx="3" type="pic"/>
          </p:nvPr>
        </p:nvSpPr>
        <p:spPr>
          <a:xfrm>
            <a:off x="9292193" y="3944475"/>
            <a:ext cx="5829979" cy="584490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89" name="Google Shape;89;p57"/>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12" showMasterSp="0">
  <p:cSld name="slide-012">
    <p:spTree>
      <p:nvGrpSpPr>
        <p:cNvPr id="90" name="Shape 90"/>
        <p:cNvGrpSpPr/>
        <p:nvPr/>
      </p:nvGrpSpPr>
      <p:grpSpPr>
        <a:xfrm>
          <a:off x="0" y="0"/>
          <a:ext cx="0" cy="0"/>
          <a:chOff x="0" y="0"/>
          <a:chExt cx="0" cy="0"/>
        </a:xfrm>
      </p:grpSpPr>
      <p:sp>
        <p:nvSpPr>
          <p:cNvPr id="91" name="Google Shape;91;p58"/>
          <p:cNvSpPr/>
          <p:nvPr/>
        </p:nvSpPr>
        <p:spPr>
          <a:xfrm>
            <a:off x="5059" y="-1"/>
            <a:ext cx="9787775" cy="13716002"/>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92" name="Google Shape;92;p58"/>
          <p:cNvSpPr/>
          <p:nvPr>
            <p:ph idx="2" type="pic"/>
          </p:nvPr>
        </p:nvSpPr>
        <p:spPr>
          <a:xfrm>
            <a:off x="7765991" y="4661810"/>
            <a:ext cx="3901430" cy="451818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93" name="Google Shape;93;p58"/>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94" name="Google Shape;94;p58"/>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14">
  <p:cSld name="slide-014">
    <p:spTree>
      <p:nvGrpSpPr>
        <p:cNvPr id="95" name="Shape 95"/>
        <p:cNvGrpSpPr/>
        <p:nvPr/>
      </p:nvGrpSpPr>
      <p:grpSpPr>
        <a:xfrm>
          <a:off x="0" y="0"/>
          <a:ext cx="0" cy="0"/>
          <a:chOff x="0" y="0"/>
          <a:chExt cx="0" cy="0"/>
        </a:xfrm>
      </p:grpSpPr>
      <p:sp>
        <p:nvSpPr>
          <p:cNvPr id="96" name="Google Shape;96;p59"/>
          <p:cNvSpPr/>
          <p:nvPr>
            <p:ph idx="2" type="pic"/>
          </p:nvPr>
        </p:nvSpPr>
        <p:spPr>
          <a:xfrm>
            <a:off x="3481277" y="5946973"/>
            <a:ext cx="2286003" cy="228600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97" name="Google Shape;97;p59"/>
          <p:cNvSpPr/>
          <p:nvPr>
            <p:ph idx="3" type="pic"/>
          </p:nvPr>
        </p:nvSpPr>
        <p:spPr>
          <a:xfrm>
            <a:off x="11057180" y="5946973"/>
            <a:ext cx="2286005" cy="228600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98" name="Google Shape;98;p59"/>
          <p:cNvSpPr/>
          <p:nvPr>
            <p:ph idx="4" type="pic"/>
          </p:nvPr>
        </p:nvSpPr>
        <p:spPr>
          <a:xfrm>
            <a:off x="18674145" y="5946973"/>
            <a:ext cx="2286005" cy="228600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99" name="Google Shape;99;p59"/>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15">
  <p:cSld name="slide-015">
    <p:spTree>
      <p:nvGrpSpPr>
        <p:cNvPr id="100" name="Shape 100"/>
        <p:cNvGrpSpPr/>
        <p:nvPr/>
      </p:nvGrpSpPr>
      <p:grpSpPr>
        <a:xfrm>
          <a:off x="0" y="0"/>
          <a:ext cx="0" cy="0"/>
          <a:chOff x="0" y="0"/>
          <a:chExt cx="0" cy="0"/>
        </a:xfrm>
      </p:grpSpPr>
      <p:sp>
        <p:nvSpPr>
          <p:cNvPr id="101" name="Google Shape;101;p60"/>
          <p:cNvSpPr/>
          <p:nvPr>
            <p:ph idx="2" type="pic"/>
          </p:nvPr>
        </p:nvSpPr>
        <p:spPr>
          <a:xfrm>
            <a:off x="9400674" y="5214889"/>
            <a:ext cx="3810005" cy="3810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02" name="Google Shape;102;p60"/>
          <p:cNvSpPr/>
          <p:nvPr>
            <p:ph idx="3" type="pic"/>
          </p:nvPr>
        </p:nvSpPr>
        <p:spPr>
          <a:xfrm>
            <a:off x="3426149" y="5946973"/>
            <a:ext cx="2286002" cy="228600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03" name="Google Shape;103;p60"/>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17">
  <p:cSld name="slide-017">
    <p:spTree>
      <p:nvGrpSpPr>
        <p:cNvPr id="104" name="Shape 104"/>
        <p:cNvGrpSpPr/>
        <p:nvPr/>
      </p:nvGrpSpPr>
      <p:grpSpPr>
        <a:xfrm>
          <a:off x="0" y="0"/>
          <a:ext cx="0" cy="0"/>
          <a:chOff x="0" y="0"/>
          <a:chExt cx="0" cy="0"/>
        </a:xfrm>
      </p:grpSpPr>
      <p:sp>
        <p:nvSpPr>
          <p:cNvPr id="105" name="Google Shape;105;p61"/>
          <p:cNvSpPr/>
          <p:nvPr>
            <p:ph idx="2" type="pic"/>
          </p:nvPr>
        </p:nvSpPr>
        <p:spPr>
          <a:xfrm>
            <a:off x="11296732" y="2025848"/>
            <a:ext cx="1778005" cy="177800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06" name="Google Shape;106;p61"/>
          <p:cNvSpPr/>
          <p:nvPr>
            <p:ph idx="3" type="pic"/>
          </p:nvPr>
        </p:nvSpPr>
        <p:spPr>
          <a:xfrm>
            <a:off x="11290530" y="5776104"/>
            <a:ext cx="1778005" cy="1778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07" name="Google Shape;107;p61"/>
          <p:cNvSpPr/>
          <p:nvPr>
            <p:ph idx="4" type="pic"/>
          </p:nvPr>
        </p:nvSpPr>
        <p:spPr>
          <a:xfrm>
            <a:off x="11290530" y="9526360"/>
            <a:ext cx="1778005" cy="177800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08" name="Google Shape;108;p61"/>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18">
  <p:cSld name="slide-018">
    <p:spTree>
      <p:nvGrpSpPr>
        <p:cNvPr id="109" name="Shape 109"/>
        <p:cNvGrpSpPr/>
        <p:nvPr/>
      </p:nvGrpSpPr>
      <p:grpSpPr>
        <a:xfrm>
          <a:off x="0" y="0"/>
          <a:ext cx="0" cy="0"/>
          <a:chOff x="0" y="0"/>
          <a:chExt cx="0" cy="0"/>
        </a:xfrm>
      </p:grpSpPr>
      <p:sp>
        <p:nvSpPr>
          <p:cNvPr id="110" name="Google Shape;110;p62"/>
          <p:cNvSpPr/>
          <p:nvPr>
            <p:ph idx="2" type="pic"/>
          </p:nvPr>
        </p:nvSpPr>
        <p:spPr>
          <a:xfrm>
            <a:off x="0" y="0"/>
            <a:ext cx="21752101" cy="13716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11" name="Google Shape;111;p62"/>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19">
  <p:cSld name="slide-019">
    <p:spTree>
      <p:nvGrpSpPr>
        <p:cNvPr id="112" name="Shape 112"/>
        <p:cNvGrpSpPr/>
        <p:nvPr/>
      </p:nvGrpSpPr>
      <p:grpSpPr>
        <a:xfrm>
          <a:off x="0" y="0"/>
          <a:ext cx="0" cy="0"/>
          <a:chOff x="0" y="0"/>
          <a:chExt cx="0" cy="0"/>
        </a:xfrm>
      </p:grpSpPr>
      <p:sp>
        <p:nvSpPr>
          <p:cNvPr id="113" name="Google Shape;113;p63"/>
          <p:cNvSpPr/>
          <p:nvPr>
            <p:ph idx="2" type="pic"/>
          </p:nvPr>
        </p:nvSpPr>
        <p:spPr>
          <a:xfrm>
            <a:off x="-4303082" y="2715696"/>
            <a:ext cx="12576672" cy="79249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14" name="Google Shape;114;p63"/>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21">
  <p:cSld name="slide-021">
    <p:spTree>
      <p:nvGrpSpPr>
        <p:cNvPr id="115" name="Shape 115"/>
        <p:cNvGrpSpPr/>
        <p:nvPr/>
      </p:nvGrpSpPr>
      <p:grpSpPr>
        <a:xfrm>
          <a:off x="0" y="0"/>
          <a:ext cx="0" cy="0"/>
          <a:chOff x="0" y="0"/>
          <a:chExt cx="0" cy="0"/>
        </a:xfrm>
      </p:grpSpPr>
      <p:sp>
        <p:nvSpPr>
          <p:cNvPr id="116" name="Google Shape;116;p64"/>
          <p:cNvSpPr/>
          <p:nvPr>
            <p:ph idx="2" type="pic"/>
          </p:nvPr>
        </p:nvSpPr>
        <p:spPr>
          <a:xfrm>
            <a:off x="2935188" y="4012862"/>
            <a:ext cx="4064004" cy="4064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17" name="Google Shape;117;p64"/>
          <p:cNvSpPr/>
          <p:nvPr>
            <p:ph idx="3" type="pic"/>
          </p:nvPr>
        </p:nvSpPr>
        <p:spPr>
          <a:xfrm>
            <a:off x="10172700" y="4012862"/>
            <a:ext cx="4064000" cy="4064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18" name="Google Shape;118;p64"/>
          <p:cNvSpPr/>
          <p:nvPr>
            <p:ph idx="4" type="pic"/>
          </p:nvPr>
        </p:nvSpPr>
        <p:spPr>
          <a:xfrm>
            <a:off x="17405548" y="4012862"/>
            <a:ext cx="4064005" cy="4064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19" name="Google Shape;119;p64"/>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22">
  <p:cSld name="slide-022">
    <p:spTree>
      <p:nvGrpSpPr>
        <p:cNvPr id="120" name="Shape 120"/>
        <p:cNvGrpSpPr/>
        <p:nvPr/>
      </p:nvGrpSpPr>
      <p:grpSpPr>
        <a:xfrm>
          <a:off x="0" y="0"/>
          <a:ext cx="0" cy="0"/>
          <a:chOff x="0" y="0"/>
          <a:chExt cx="0" cy="0"/>
        </a:xfrm>
      </p:grpSpPr>
      <p:sp>
        <p:nvSpPr>
          <p:cNvPr id="121" name="Google Shape;121;p65"/>
          <p:cNvSpPr/>
          <p:nvPr>
            <p:ph idx="2" type="pic"/>
          </p:nvPr>
        </p:nvSpPr>
        <p:spPr>
          <a:xfrm>
            <a:off x="13195300" y="2025847"/>
            <a:ext cx="2540000" cy="254000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22" name="Google Shape;122;p65"/>
          <p:cNvSpPr/>
          <p:nvPr>
            <p:ph idx="3" type="pic"/>
          </p:nvPr>
        </p:nvSpPr>
        <p:spPr>
          <a:xfrm>
            <a:off x="18800959" y="2025847"/>
            <a:ext cx="2540005" cy="254000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23" name="Google Shape;123;p65"/>
          <p:cNvSpPr/>
          <p:nvPr>
            <p:ph idx="4" type="pic"/>
          </p:nvPr>
        </p:nvSpPr>
        <p:spPr>
          <a:xfrm>
            <a:off x="13195300" y="7574260"/>
            <a:ext cx="2540000" cy="254000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24" name="Google Shape;124;p65"/>
          <p:cNvSpPr/>
          <p:nvPr>
            <p:ph idx="5" type="pic"/>
          </p:nvPr>
        </p:nvSpPr>
        <p:spPr>
          <a:xfrm>
            <a:off x="18800959" y="7574260"/>
            <a:ext cx="2540005" cy="254000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25" name="Google Shape;125;p65"/>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39"/>
          <p:cNvSpPr/>
          <p:nvPr>
            <p:ph idx="2" type="pic"/>
          </p:nvPr>
        </p:nvSpPr>
        <p:spPr>
          <a:xfrm>
            <a:off x="7315202" y="0"/>
            <a:ext cx="17068801" cy="13716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8" name="Google Shape;18;p39"/>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23">
  <p:cSld name="slide-023">
    <p:spTree>
      <p:nvGrpSpPr>
        <p:cNvPr id="126" name="Shape 126"/>
        <p:cNvGrpSpPr/>
        <p:nvPr/>
      </p:nvGrpSpPr>
      <p:grpSpPr>
        <a:xfrm>
          <a:off x="0" y="0"/>
          <a:ext cx="0" cy="0"/>
          <a:chOff x="0" y="0"/>
          <a:chExt cx="0" cy="0"/>
        </a:xfrm>
      </p:grpSpPr>
      <p:sp>
        <p:nvSpPr>
          <p:cNvPr id="127" name="Google Shape;127;p66"/>
          <p:cNvSpPr/>
          <p:nvPr>
            <p:ph idx="2" type="pic"/>
          </p:nvPr>
        </p:nvSpPr>
        <p:spPr>
          <a:xfrm>
            <a:off x="9017000" y="3346105"/>
            <a:ext cx="6350000" cy="6350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28" name="Google Shape;128;p66"/>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24">
  <p:cSld name="slide-024">
    <p:spTree>
      <p:nvGrpSpPr>
        <p:cNvPr id="129" name="Shape 129"/>
        <p:cNvGrpSpPr/>
        <p:nvPr/>
      </p:nvGrpSpPr>
      <p:grpSpPr>
        <a:xfrm>
          <a:off x="0" y="0"/>
          <a:ext cx="0" cy="0"/>
          <a:chOff x="0" y="0"/>
          <a:chExt cx="0" cy="0"/>
        </a:xfrm>
      </p:grpSpPr>
      <p:sp>
        <p:nvSpPr>
          <p:cNvPr id="130" name="Google Shape;130;p67"/>
          <p:cNvSpPr/>
          <p:nvPr>
            <p:ph idx="2" type="pic"/>
          </p:nvPr>
        </p:nvSpPr>
        <p:spPr>
          <a:xfrm>
            <a:off x="3092444" y="4099602"/>
            <a:ext cx="3698688" cy="369868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31" name="Google Shape;131;p67"/>
          <p:cNvSpPr/>
          <p:nvPr>
            <p:ph idx="3" type="pic"/>
          </p:nvPr>
        </p:nvSpPr>
        <p:spPr>
          <a:xfrm>
            <a:off x="10354336" y="4099602"/>
            <a:ext cx="3698687" cy="369868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32" name="Google Shape;132;p67"/>
          <p:cNvSpPr/>
          <p:nvPr>
            <p:ph idx="4" type="pic"/>
          </p:nvPr>
        </p:nvSpPr>
        <p:spPr>
          <a:xfrm>
            <a:off x="17616230" y="4099602"/>
            <a:ext cx="3698688" cy="369868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33" name="Google Shape;133;p67"/>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25">
  <p:cSld name="slide-025">
    <p:spTree>
      <p:nvGrpSpPr>
        <p:cNvPr id="134" name="Shape 134"/>
        <p:cNvGrpSpPr/>
        <p:nvPr/>
      </p:nvGrpSpPr>
      <p:grpSpPr>
        <a:xfrm>
          <a:off x="0" y="0"/>
          <a:ext cx="0" cy="0"/>
          <a:chOff x="0" y="0"/>
          <a:chExt cx="0" cy="0"/>
        </a:xfrm>
      </p:grpSpPr>
      <p:sp>
        <p:nvSpPr>
          <p:cNvPr id="135" name="Google Shape;135;p68"/>
          <p:cNvSpPr/>
          <p:nvPr>
            <p:ph idx="2" type="pic"/>
          </p:nvPr>
        </p:nvSpPr>
        <p:spPr>
          <a:xfrm>
            <a:off x="13213247" y="0"/>
            <a:ext cx="11170802" cy="116157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36" name="Google Shape;136;p68"/>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26" showMasterSp="0">
  <p:cSld name="slide-026">
    <p:spTree>
      <p:nvGrpSpPr>
        <p:cNvPr id="137" name="Shape 137"/>
        <p:cNvGrpSpPr/>
        <p:nvPr/>
      </p:nvGrpSpPr>
      <p:grpSpPr>
        <a:xfrm>
          <a:off x="0" y="0"/>
          <a:ext cx="0" cy="0"/>
          <a:chOff x="0" y="0"/>
          <a:chExt cx="0" cy="0"/>
        </a:xfrm>
      </p:grpSpPr>
      <p:sp>
        <p:nvSpPr>
          <p:cNvPr id="138" name="Google Shape;138;p69"/>
          <p:cNvSpPr/>
          <p:nvPr/>
        </p:nvSpPr>
        <p:spPr>
          <a:xfrm>
            <a:off x="0" y="-1"/>
            <a:ext cx="6858000" cy="13716002"/>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39" name="Google Shape;139;p69"/>
          <p:cNvSpPr/>
          <p:nvPr>
            <p:ph idx="2" type="pic"/>
          </p:nvPr>
        </p:nvSpPr>
        <p:spPr>
          <a:xfrm>
            <a:off x="6858000" y="0"/>
            <a:ext cx="6347815" cy="13716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40" name="Google Shape;140;p69"/>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141" name="Google Shape;141;p69"/>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27" showMasterSp="0">
  <p:cSld name="slide-027">
    <p:spTree>
      <p:nvGrpSpPr>
        <p:cNvPr id="142" name="Shape 142"/>
        <p:cNvGrpSpPr/>
        <p:nvPr/>
      </p:nvGrpSpPr>
      <p:grpSpPr>
        <a:xfrm>
          <a:off x="0" y="0"/>
          <a:ext cx="0" cy="0"/>
          <a:chOff x="0" y="0"/>
          <a:chExt cx="0" cy="0"/>
        </a:xfrm>
      </p:grpSpPr>
      <p:sp>
        <p:nvSpPr>
          <p:cNvPr id="143" name="Google Shape;143;p70"/>
          <p:cNvSpPr/>
          <p:nvPr/>
        </p:nvSpPr>
        <p:spPr>
          <a:xfrm>
            <a:off x="0" y="0"/>
            <a:ext cx="11179673" cy="13716000"/>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44" name="Google Shape;144;p70"/>
          <p:cNvSpPr/>
          <p:nvPr>
            <p:ph idx="2" type="pic"/>
          </p:nvPr>
        </p:nvSpPr>
        <p:spPr>
          <a:xfrm>
            <a:off x="11179671" y="0"/>
            <a:ext cx="13204526" cy="13716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45" name="Google Shape;145;p70"/>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Centrino Presentation 2020</a:t>
            </a:r>
            <a:endParaRPr b="0" i="0" sz="1400" u="none" cap="none" strike="noStrike">
              <a:solidFill>
                <a:srgbClr val="000000"/>
              </a:solidFill>
              <a:latin typeface="Arial"/>
              <a:ea typeface="Arial"/>
              <a:cs typeface="Arial"/>
              <a:sym typeface="Arial"/>
            </a:endParaRPr>
          </a:p>
        </p:txBody>
      </p:sp>
      <p:sp>
        <p:nvSpPr>
          <p:cNvPr id="146" name="Google Shape;146;p70"/>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28">
  <p:cSld name="slide-028">
    <p:spTree>
      <p:nvGrpSpPr>
        <p:cNvPr id="147" name="Shape 147"/>
        <p:cNvGrpSpPr/>
        <p:nvPr/>
      </p:nvGrpSpPr>
      <p:grpSpPr>
        <a:xfrm>
          <a:off x="0" y="0"/>
          <a:ext cx="0" cy="0"/>
          <a:chOff x="0" y="0"/>
          <a:chExt cx="0" cy="0"/>
        </a:xfrm>
      </p:grpSpPr>
      <p:sp>
        <p:nvSpPr>
          <p:cNvPr id="148" name="Google Shape;148;p71"/>
          <p:cNvSpPr/>
          <p:nvPr>
            <p:ph idx="2" type="pic"/>
          </p:nvPr>
        </p:nvSpPr>
        <p:spPr>
          <a:xfrm>
            <a:off x="0" y="9148374"/>
            <a:ext cx="20765699" cy="45675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49" name="Google Shape;149;p71"/>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29">
  <p:cSld name="slide-029">
    <p:spTree>
      <p:nvGrpSpPr>
        <p:cNvPr id="150" name="Shape 150"/>
        <p:cNvGrpSpPr/>
        <p:nvPr/>
      </p:nvGrpSpPr>
      <p:grpSpPr>
        <a:xfrm>
          <a:off x="0" y="0"/>
          <a:ext cx="0" cy="0"/>
          <a:chOff x="0" y="0"/>
          <a:chExt cx="0" cy="0"/>
        </a:xfrm>
      </p:grpSpPr>
      <p:sp>
        <p:nvSpPr>
          <p:cNvPr id="151" name="Google Shape;151;p72"/>
          <p:cNvSpPr/>
          <p:nvPr>
            <p:ph idx="2" type="pic"/>
          </p:nvPr>
        </p:nvSpPr>
        <p:spPr>
          <a:xfrm>
            <a:off x="14972619" y="5358307"/>
            <a:ext cx="2798604" cy="329882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52" name="Google Shape;152;p72"/>
          <p:cNvSpPr/>
          <p:nvPr>
            <p:ph idx="3" type="pic"/>
          </p:nvPr>
        </p:nvSpPr>
        <p:spPr>
          <a:xfrm>
            <a:off x="18973119" y="5358307"/>
            <a:ext cx="2798604" cy="329882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53" name="Google Shape;153;p72"/>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30">
  <p:cSld name="slide-030">
    <p:spTree>
      <p:nvGrpSpPr>
        <p:cNvPr id="154" name="Shape 154"/>
        <p:cNvGrpSpPr/>
        <p:nvPr/>
      </p:nvGrpSpPr>
      <p:grpSpPr>
        <a:xfrm>
          <a:off x="0" y="0"/>
          <a:ext cx="0" cy="0"/>
          <a:chOff x="0" y="0"/>
          <a:chExt cx="0" cy="0"/>
        </a:xfrm>
      </p:grpSpPr>
      <p:sp>
        <p:nvSpPr>
          <p:cNvPr id="155" name="Google Shape;155;p73"/>
          <p:cNvSpPr/>
          <p:nvPr>
            <p:ph idx="2" type="pic"/>
          </p:nvPr>
        </p:nvSpPr>
        <p:spPr>
          <a:xfrm>
            <a:off x="2479" y="-3"/>
            <a:ext cx="12187140" cy="9144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56" name="Google Shape;156;p73"/>
          <p:cNvSpPr/>
          <p:nvPr>
            <p:ph idx="3" type="pic"/>
          </p:nvPr>
        </p:nvSpPr>
        <p:spPr>
          <a:xfrm>
            <a:off x="12192000" y="0"/>
            <a:ext cx="12187140" cy="9144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57" name="Google Shape;157;p73"/>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31">
  <p:cSld name="slide-031">
    <p:spTree>
      <p:nvGrpSpPr>
        <p:cNvPr id="158" name="Shape 158"/>
        <p:cNvGrpSpPr/>
        <p:nvPr/>
      </p:nvGrpSpPr>
      <p:grpSpPr>
        <a:xfrm>
          <a:off x="0" y="0"/>
          <a:ext cx="0" cy="0"/>
          <a:chOff x="0" y="0"/>
          <a:chExt cx="0" cy="0"/>
        </a:xfrm>
      </p:grpSpPr>
      <p:sp>
        <p:nvSpPr>
          <p:cNvPr id="159" name="Google Shape;159;p74"/>
          <p:cNvSpPr/>
          <p:nvPr>
            <p:ph idx="2" type="pic"/>
          </p:nvPr>
        </p:nvSpPr>
        <p:spPr>
          <a:xfrm>
            <a:off x="2479" y="-3"/>
            <a:ext cx="12187140" cy="1371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60" name="Google Shape;160;p74"/>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32">
  <p:cSld name="slide-032">
    <p:spTree>
      <p:nvGrpSpPr>
        <p:cNvPr id="161" name="Shape 161"/>
        <p:cNvGrpSpPr/>
        <p:nvPr/>
      </p:nvGrpSpPr>
      <p:grpSpPr>
        <a:xfrm>
          <a:off x="0" y="0"/>
          <a:ext cx="0" cy="0"/>
          <a:chOff x="0" y="0"/>
          <a:chExt cx="0" cy="0"/>
        </a:xfrm>
      </p:grpSpPr>
      <p:sp>
        <p:nvSpPr>
          <p:cNvPr id="162" name="Google Shape;162;p75"/>
          <p:cNvSpPr/>
          <p:nvPr>
            <p:ph idx="2" type="pic"/>
          </p:nvPr>
        </p:nvSpPr>
        <p:spPr>
          <a:xfrm>
            <a:off x="15903584" y="2870200"/>
            <a:ext cx="6007104" cy="79757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63" name="Google Shape;163;p75"/>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84" showMasterSp="0">
  <p:cSld name="slide-084">
    <p:spTree>
      <p:nvGrpSpPr>
        <p:cNvPr id="19" name="Shape 19"/>
        <p:cNvGrpSpPr/>
        <p:nvPr/>
      </p:nvGrpSpPr>
      <p:grpSpPr>
        <a:xfrm>
          <a:off x="0" y="0"/>
          <a:ext cx="0" cy="0"/>
          <a:chOff x="0" y="0"/>
          <a:chExt cx="0" cy="0"/>
        </a:xfrm>
      </p:grpSpPr>
      <p:sp>
        <p:nvSpPr>
          <p:cNvPr id="20" name="Google Shape;20;p40"/>
          <p:cNvSpPr/>
          <p:nvPr/>
        </p:nvSpPr>
        <p:spPr>
          <a:xfrm>
            <a:off x="-2" y="-1"/>
            <a:ext cx="12190711" cy="6858266"/>
          </a:xfrm>
          <a:prstGeom prst="rect">
            <a:avLst/>
          </a:prstGeom>
          <a:solidFill>
            <a:srgbClr val="00845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1" name="Google Shape;21;p40"/>
          <p:cNvSpPr/>
          <p:nvPr>
            <p:ph idx="2" type="pic"/>
          </p:nvPr>
        </p:nvSpPr>
        <p:spPr>
          <a:xfrm>
            <a:off x="12201424" y="0"/>
            <a:ext cx="12190812" cy="685793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2" name="Google Shape;22;p40"/>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23" name="Google Shape;23;p40"/>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33" showMasterSp="0">
  <p:cSld name="slide-033">
    <p:spTree>
      <p:nvGrpSpPr>
        <p:cNvPr id="164" name="Shape 164"/>
        <p:cNvGrpSpPr/>
        <p:nvPr/>
      </p:nvGrpSpPr>
      <p:grpSpPr>
        <a:xfrm>
          <a:off x="0" y="0"/>
          <a:ext cx="0" cy="0"/>
          <a:chOff x="0" y="0"/>
          <a:chExt cx="0" cy="0"/>
        </a:xfrm>
      </p:grpSpPr>
      <p:sp>
        <p:nvSpPr>
          <p:cNvPr id="165" name="Google Shape;165;p76"/>
          <p:cNvSpPr/>
          <p:nvPr/>
        </p:nvSpPr>
        <p:spPr>
          <a:xfrm>
            <a:off x="14736303" y="-1"/>
            <a:ext cx="9647700" cy="13716002"/>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900"/>
              <a:buFont typeface="Arial"/>
              <a:buNone/>
            </a:pPr>
            <a:r>
              <a:t/>
            </a:r>
            <a:endParaRPr b="0" i="0" sz="2900" u="none" cap="none" strike="noStrike">
              <a:solidFill>
                <a:srgbClr val="FFFFFF"/>
              </a:solidFill>
              <a:latin typeface="Arial"/>
              <a:ea typeface="Arial"/>
              <a:cs typeface="Arial"/>
              <a:sym typeface="Arial"/>
            </a:endParaRPr>
          </a:p>
        </p:txBody>
      </p:sp>
      <p:sp>
        <p:nvSpPr>
          <p:cNvPr id="166" name="Google Shape;166;p76"/>
          <p:cNvSpPr/>
          <p:nvPr>
            <p:ph idx="2" type="pic"/>
          </p:nvPr>
        </p:nvSpPr>
        <p:spPr>
          <a:xfrm>
            <a:off x="18222173" y="4700029"/>
            <a:ext cx="2654302" cy="47371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67" name="Google Shape;167;p76"/>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168" name="Google Shape;168;p76"/>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34">
  <p:cSld name="slide-034">
    <p:spTree>
      <p:nvGrpSpPr>
        <p:cNvPr id="169" name="Shape 169"/>
        <p:cNvGrpSpPr/>
        <p:nvPr/>
      </p:nvGrpSpPr>
      <p:grpSpPr>
        <a:xfrm>
          <a:off x="0" y="0"/>
          <a:ext cx="0" cy="0"/>
          <a:chOff x="0" y="0"/>
          <a:chExt cx="0" cy="0"/>
        </a:xfrm>
      </p:grpSpPr>
      <p:sp>
        <p:nvSpPr>
          <p:cNvPr id="170" name="Google Shape;170;p77"/>
          <p:cNvSpPr/>
          <p:nvPr>
            <p:ph idx="2" type="pic"/>
          </p:nvPr>
        </p:nvSpPr>
        <p:spPr>
          <a:xfrm>
            <a:off x="2440976" y="2863525"/>
            <a:ext cx="6019707" cy="79756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71" name="Google Shape;171;p77"/>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36">
  <p:cSld name="slide-036">
    <p:spTree>
      <p:nvGrpSpPr>
        <p:cNvPr id="172" name="Shape 172"/>
        <p:cNvGrpSpPr/>
        <p:nvPr/>
      </p:nvGrpSpPr>
      <p:grpSpPr>
        <a:xfrm>
          <a:off x="0" y="0"/>
          <a:ext cx="0" cy="0"/>
          <a:chOff x="0" y="0"/>
          <a:chExt cx="0" cy="0"/>
        </a:xfrm>
      </p:grpSpPr>
      <p:sp>
        <p:nvSpPr>
          <p:cNvPr id="173" name="Google Shape;173;p78"/>
          <p:cNvSpPr/>
          <p:nvPr>
            <p:ph idx="2" type="pic"/>
          </p:nvPr>
        </p:nvSpPr>
        <p:spPr>
          <a:xfrm>
            <a:off x="4750" y="0"/>
            <a:ext cx="21747303" cy="13716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74" name="Google Shape;174;p78"/>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37">
  <p:cSld name="slide-037">
    <p:spTree>
      <p:nvGrpSpPr>
        <p:cNvPr id="175" name="Shape 175"/>
        <p:cNvGrpSpPr/>
        <p:nvPr/>
      </p:nvGrpSpPr>
      <p:grpSpPr>
        <a:xfrm>
          <a:off x="0" y="0"/>
          <a:ext cx="0" cy="0"/>
          <a:chOff x="0" y="0"/>
          <a:chExt cx="0" cy="0"/>
        </a:xfrm>
      </p:grpSpPr>
      <p:sp>
        <p:nvSpPr>
          <p:cNvPr id="176" name="Google Shape;176;p79"/>
          <p:cNvSpPr/>
          <p:nvPr>
            <p:ph idx="2" type="pic"/>
          </p:nvPr>
        </p:nvSpPr>
        <p:spPr>
          <a:xfrm>
            <a:off x="2323463" y="2870200"/>
            <a:ext cx="6019702" cy="79756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77" name="Google Shape;177;p79"/>
          <p:cNvSpPr/>
          <p:nvPr>
            <p:ph idx="3" type="pic"/>
          </p:nvPr>
        </p:nvSpPr>
        <p:spPr>
          <a:xfrm>
            <a:off x="9119051" y="6153856"/>
            <a:ext cx="2654303" cy="47371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78" name="Google Shape;178;p79"/>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38">
  <p:cSld name="slide-038">
    <p:spTree>
      <p:nvGrpSpPr>
        <p:cNvPr id="179" name="Shape 179"/>
        <p:cNvGrpSpPr/>
        <p:nvPr/>
      </p:nvGrpSpPr>
      <p:grpSpPr>
        <a:xfrm>
          <a:off x="0" y="0"/>
          <a:ext cx="0" cy="0"/>
          <a:chOff x="0" y="0"/>
          <a:chExt cx="0" cy="0"/>
        </a:xfrm>
      </p:grpSpPr>
      <p:sp>
        <p:nvSpPr>
          <p:cNvPr id="180" name="Google Shape;180;p80"/>
          <p:cNvSpPr/>
          <p:nvPr>
            <p:ph idx="2" type="pic"/>
          </p:nvPr>
        </p:nvSpPr>
        <p:spPr>
          <a:xfrm>
            <a:off x="1" y="9144000"/>
            <a:ext cx="6096002"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81" name="Google Shape;181;p80"/>
          <p:cNvSpPr/>
          <p:nvPr>
            <p:ph idx="3" type="pic"/>
          </p:nvPr>
        </p:nvSpPr>
        <p:spPr>
          <a:xfrm>
            <a:off x="6096000" y="9144000"/>
            <a:ext cx="6096002"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82" name="Google Shape;182;p80"/>
          <p:cNvSpPr/>
          <p:nvPr>
            <p:ph idx="4" type="pic"/>
          </p:nvPr>
        </p:nvSpPr>
        <p:spPr>
          <a:xfrm>
            <a:off x="12192000" y="9144000"/>
            <a:ext cx="6096000"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83" name="Google Shape;183;p80"/>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39">
  <p:cSld name="slide-039">
    <p:spTree>
      <p:nvGrpSpPr>
        <p:cNvPr id="184" name="Shape 184"/>
        <p:cNvGrpSpPr/>
        <p:nvPr/>
      </p:nvGrpSpPr>
      <p:grpSpPr>
        <a:xfrm>
          <a:off x="0" y="0"/>
          <a:ext cx="0" cy="0"/>
          <a:chOff x="0" y="0"/>
          <a:chExt cx="0" cy="0"/>
        </a:xfrm>
      </p:grpSpPr>
      <p:sp>
        <p:nvSpPr>
          <p:cNvPr id="185" name="Google Shape;185;p81"/>
          <p:cNvSpPr/>
          <p:nvPr>
            <p:ph idx="2" type="pic"/>
          </p:nvPr>
        </p:nvSpPr>
        <p:spPr>
          <a:xfrm>
            <a:off x="15897238" y="2870200"/>
            <a:ext cx="6019705" cy="79756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86" name="Google Shape;186;p81"/>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40">
  <p:cSld name="slide-040">
    <p:spTree>
      <p:nvGrpSpPr>
        <p:cNvPr id="187" name="Shape 187"/>
        <p:cNvGrpSpPr/>
        <p:nvPr/>
      </p:nvGrpSpPr>
      <p:grpSpPr>
        <a:xfrm>
          <a:off x="0" y="0"/>
          <a:ext cx="0" cy="0"/>
          <a:chOff x="0" y="0"/>
          <a:chExt cx="0" cy="0"/>
        </a:xfrm>
      </p:grpSpPr>
      <p:sp>
        <p:nvSpPr>
          <p:cNvPr id="188" name="Google Shape;188;p82"/>
          <p:cNvSpPr/>
          <p:nvPr>
            <p:ph idx="2" type="pic"/>
          </p:nvPr>
        </p:nvSpPr>
        <p:spPr>
          <a:xfrm>
            <a:off x="-3" y="0"/>
            <a:ext cx="24383806" cy="13716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89" name="Google Shape;189;p82"/>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41" showMasterSp="0">
  <p:cSld name="slide-041">
    <p:spTree>
      <p:nvGrpSpPr>
        <p:cNvPr id="190" name="Shape 190"/>
        <p:cNvGrpSpPr/>
        <p:nvPr/>
      </p:nvGrpSpPr>
      <p:grpSpPr>
        <a:xfrm>
          <a:off x="0" y="0"/>
          <a:ext cx="0" cy="0"/>
          <a:chOff x="0" y="0"/>
          <a:chExt cx="0" cy="0"/>
        </a:xfrm>
      </p:grpSpPr>
      <p:sp>
        <p:nvSpPr>
          <p:cNvPr id="191" name="Google Shape;191;p83"/>
          <p:cNvSpPr/>
          <p:nvPr/>
        </p:nvSpPr>
        <p:spPr>
          <a:xfrm>
            <a:off x="0" y="0"/>
            <a:ext cx="12192000" cy="13716002"/>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900"/>
              <a:buFont typeface="Arial"/>
              <a:buNone/>
            </a:pPr>
            <a:r>
              <a:t/>
            </a:r>
            <a:endParaRPr b="0" i="0" sz="2900" u="none" cap="none" strike="noStrike">
              <a:solidFill>
                <a:srgbClr val="FFFFFF"/>
              </a:solidFill>
              <a:latin typeface="Arial"/>
              <a:ea typeface="Arial"/>
              <a:cs typeface="Arial"/>
              <a:sym typeface="Arial"/>
            </a:endParaRPr>
          </a:p>
        </p:txBody>
      </p:sp>
      <p:sp>
        <p:nvSpPr>
          <p:cNvPr id="192" name="Google Shape;192;p83"/>
          <p:cNvSpPr/>
          <p:nvPr>
            <p:ph idx="2" type="pic"/>
          </p:nvPr>
        </p:nvSpPr>
        <p:spPr>
          <a:xfrm>
            <a:off x="3098800" y="2870200"/>
            <a:ext cx="6019702" cy="79756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93" name="Google Shape;193;p83"/>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194" name="Google Shape;194;p83"/>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42">
  <p:cSld name="slide-042">
    <p:spTree>
      <p:nvGrpSpPr>
        <p:cNvPr id="195" name="Shape 195"/>
        <p:cNvGrpSpPr/>
        <p:nvPr/>
      </p:nvGrpSpPr>
      <p:grpSpPr>
        <a:xfrm>
          <a:off x="0" y="0"/>
          <a:ext cx="0" cy="0"/>
          <a:chOff x="0" y="0"/>
          <a:chExt cx="0" cy="0"/>
        </a:xfrm>
      </p:grpSpPr>
      <p:sp>
        <p:nvSpPr>
          <p:cNvPr id="196" name="Google Shape;196;p84"/>
          <p:cNvSpPr/>
          <p:nvPr>
            <p:ph idx="2" type="pic"/>
          </p:nvPr>
        </p:nvSpPr>
        <p:spPr>
          <a:xfrm>
            <a:off x="0" y="0"/>
            <a:ext cx="6096000"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97" name="Google Shape;197;p84"/>
          <p:cNvSpPr/>
          <p:nvPr>
            <p:ph idx="3" type="pic"/>
          </p:nvPr>
        </p:nvSpPr>
        <p:spPr>
          <a:xfrm>
            <a:off x="6096000" y="4571998"/>
            <a:ext cx="6096000" cy="4572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98" name="Google Shape;198;p84"/>
          <p:cNvSpPr/>
          <p:nvPr>
            <p:ph idx="4" type="pic"/>
          </p:nvPr>
        </p:nvSpPr>
        <p:spPr>
          <a:xfrm>
            <a:off x="12192000" y="0"/>
            <a:ext cx="6096000"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199" name="Google Shape;199;p84"/>
          <p:cNvSpPr/>
          <p:nvPr>
            <p:ph idx="5" type="pic"/>
          </p:nvPr>
        </p:nvSpPr>
        <p:spPr>
          <a:xfrm>
            <a:off x="18288000" y="4571998"/>
            <a:ext cx="6096000" cy="4572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00" name="Google Shape;200;p84"/>
          <p:cNvSpPr/>
          <p:nvPr>
            <p:ph idx="6" type="pic"/>
          </p:nvPr>
        </p:nvSpPr>
        <p:spPr>
          <a:xfrm>
            <a:off x="12192000" y="9143999"/>
            <a:ext cx="6096000" cy="4572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01" name="Google Shape;201;p84"/>
          <p:cNvSpPr/>
          <p:nvPr>
            <p:ph idx="7" type="pic"/>
          </p:nvPr>
        </p:nvSpPr>
        <p:spPr>
          <a:xfrm>
            <a:off x="-3" y="9143999"/>
            <a:ext cx="6096006" cy="4572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02" name="Google Shape;202;p84"/>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42 2">
  <p:cSld name="slide-042 2">
    <p:spTree>
      <p:nvGrpSpPr>
        <p:cNvPr id="203" name="Shape 203"/>
        <p:cNvGrpSpPr/>
        <p:nvPr/>
      </p:nvGrpSpPr>
      <p:grpSpPr>
        <a:xfrm>
          <a:off x="0" y="0"/>
          <a:ext cx="0" cy="0"/>
          <a:chOff x="0" y="0"/>
          <a:chExt cx="0" cy="0"/>
        </a:xfrm>
      </p:grpSpPr>
      <p:sp>
        <p:nvSpPr>
          <p:cNvPr id="204" name="Google Shape;204;p85"/>
          <p:cNvSpPr/>
          <p:nvPr>
            <p:ph idx="2" type="pic"/>
          </p:nvPr>
        </p:nvSpPr>
        <p:spPr>
          <a:xfrm>
            <a:off x="-100" y="0"/>
            <a:ext cx="10160001" cy="13716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05" name="Google Shape;205;p85"/>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amp; Untertitel 2">
  <p:cSld name="Titel &amp; Untertitel 2">
    <p:spTree>
      <p:nvGrpSpPr>
        <p:cNvPr id="24" name="Shape 24"/>
        <p:cNvGrpSpPr/>
        <p:nvPr/>
      </p:nvGrpSpPr>
      <p:grpSpPr>
        <a:xfrm>
          <a:off x="0" y="0"/>
          <a:ext cx="0" cy="0"/>
          <a:chOff x="0" y="0"/>
          <a:chExt cx="0" cy="0"/>
        </a:xfrm>
      </p:grpSpPr>
      <p:sp>
        <p:nvSpPr>
          <p:cNvPr id="25" name="Google Shape;25;p41"/>
          <p:cNvSpPr txBox="1"/>
          <p:nvPr>
            <p:ph type="title"/>
          </p:nvPr>
        </p:nvSpPr>
        <p:spPr>
          <a:xfrm>
            <a:off x="2027039" y="2025848"/>
            <a:ext cx="20317224" cy="178276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6" name="Google Shape;26;p41"/>
          <p:cNvSpPr txBox="1"/>
          <p:nvPr>
            <p:ph idx="1" type="body"/>
          </p:nvPr>
        </p:nvSpPr>
        <p:spPr>
          <a:xfrm>
            <a:off x="2027039" y="4577079"/>
            <a:ext cx="20317224" cy="5848136"/>
          </a:xfrm>
          <a:prstGeom prst="rect">
            <a:avLst/>
          </a:prstGeom>
          <a:noFill/>
          <a:ln>
            <a:noFill/>
          </a:ln>
        </p:spPr>
        <p:txBody>
          <a:bodyPr anchorCtr="0" anchor="t" bIns="50800" lIns="50800" spcFirstLastPara="1" rIns="50800" wrap="square" tIns="50800">
            <a:noAutofit/>
          </a:bodyPr>
          <a:lstStyle>
            <a:lvl1pPr indent="-228600" lvl="0" marL="457200" algn="l">
              <a:lnSpc>
                <a:spcPct val="120000"/>
              </a:lnSpc>
              <a:spcBef>
                <a:spcPts val="5900"/>
              </a:spcBef>
              <a:spcAft>
                <a:spcPts val="0"/>
              </a:spcAft>
              <a:buClr>
                <a:srgbClr val="000000"/>
              </a:buClr>
              <a:buSzPts val="1800"/>
              <a:buNone/>
              <a:defRPr/>
            </a:lvl1pPr>
            <a:lvl2pPr indent="-228600" lvl="1" marL="914400" algn="l">
              <a:lnSpc>
                <a:spcPct val="120000"/>
              </a:lnSpc>
              <a:spcBef>
                <a:spcPts val="5900"/>
              </a:spcBef>
              <a:spcAft>
                <a:spcPts val="0"/>
              </a:spcAft>
              <a:buClr>
                <a:srgbClr val="000000"/>
              </a:buClr>
              <a:buSzPts val="1800"/>
              <a:buNone/>
              <a:defRPr/>
            </a:lvl2pPr>
            <a:lvl3pPr indent="-228600" lvl="2" marL="1371600" algn="l">
              <a:lnSpc>
                <a:spcPct val="120000"/>
              </a:lnSpc>
              <a:spcBef>
                <a:spcPts val="5900"/>
              </a:spcBef>
              <a:spcAft>
                <a:spcPts val="0"/>
              </a:spcAft>
              <a:buClr>
                <a:srgbClr val="000000"/>
              </a:buClr>
              <a:buSzPts val="1800"/>
              <a:buNone/>
              <a:defRPr/>
            </a:lvl3pPr>
            <a:lvl4pPr indent="-228600" lvl="3" marL="1828800" algn="l">
              <a:lnSpc>
                <a:spcPct val="120000"/>
              </a:lnSpc>
              <a:spcBef>
                <a:spcPts val="5900"/>
              </a:spcBef>
              <a:spcAft>
                <a:spcPts val="0"/>
              </a:spcAft>
              <a:buClr>
                <a:srgbClr val="000000"/>
              </a:buClr>
              <a:buSzPts val="1800"/>
              <a:buNone/>
              <a:defRPr/>
            </a:lvl4pPr>
            <a:lvl5pPr indent="-228600" lvl="4" marL="2286000" algn="l">
              <a:lnSpc>
                <a:spcPct val="120000"/>
              </a:lnSpc>
              <a:spcBef>
                <a:spcPts val="5900"/>
              </a:spcBef>
              <a:spcAft>
                <a:spcPts val="0"/>
              </a:spcAft>
              <a:buClr>
                <a:srgbClr val="000000"/>
              </a:buClr>
              <a:buSzPts val="1800"/>
              <a:buNone/>
              <a:defRPr/>
            </a:lvl5pPr>
            <a:lvl6pPr indent="-419100" lvl="5" marL="2743200" algn="l">
              <a:lnSpc>
                <a:spcPct val="120000"/>
              </a:lnSpc>
              <a:spcBef>
                <a:spcPts val="5900"/>
              </a:spcBef>
              <a:spcAft>
                <a:spcPts val="0"/>
              </a:spcAft>
              <a:buSzPts val="3000"/>
              <a:buChar char="•"/>
              <a:defRPr/>
            </a:lvl6pPr>
            <a:lvl7pPr indent="-419100" lvl="6" marL="3200400" algn="l">
              <a:lnSpc>
                <a:spcPct val="120000"/>
              </a:lnSpc>
              <a:spcBef>
                <a:spcPts val="5900"/>
              </a:spcBef>
              <a:spcAft>
                <a:spcPts val="0"/>
              </a:spcAft>
              <a:buSzPts val="3000"/>
              <a:buChar char="•"/>
              <a:defRPr/>
            </a:lvl7pPr>
            <a:lvl8pPr indent="-419100" lvl="7" marL="3657600" algn="l">
              <a:lnSpc>
                <a:spcPct val="120000"/>
              </a:lnSpc>
              <a:spcBef>
                <a:spcPts val="5900"/>
              </a:spcBef>
              <a:spcAft>
                <a:spcPts val="0"/>
              </a:spcAft>
              <a:buSzPts val="3000"/>
              <a:buChar char="•"/>
              <a:defRPr/>
            </a:lvl8pPr>
            <a:lvl9pPr indent="-419100" lvl="8" marL="4114800" algn="l">
              <a:lnSpc>
                <a:spcPct val="120000"/>
              </a:lnSpc>
              <a:spcBef>
                <a:spcPts val="5900"/>
              </a:spcBef>
              <a:spcAft>
                <a:spcPts val="0"/>
              </a:spcAft>
              <a:buSzPts val="3000"/>
              <a:buChar char="•"/>
              <a:defRPr/>
            </a:lvl9pPr>
          </a:lstStyle>
          <a:p/>
        </p:txBody>
      </p:sp>
      <p:sp>
        <p:nvSpPr>
          <p:cNvPr id="27" name="Google Shape;27;p41"/>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43" showMasterSp="0">
  <p:cSld name="slide-043">
    <p:spTree>
      <p:nvGrpSpPr>
        <p:cNvPr id="206" name="Shape 206"/>
        <p:cNvGrpSpPr/>
        <p:nvPr/>
      </p:nvGrpSpPr>
      <p:grpSpPr>
        <a:xfrm>
          <a:off x="0" y="0"/>
          <a:ext cx="0" cy="0"/>
          <a:chOff x="0" y="0"/>
          <a:chExt cx="0" cy="0"/>
        </a:xfrm>
      </p:grpSpPr>
      <p:sp>
        <p:nvSpPr>
          <p:cNvPr id="207" name="Google Shape;207;p86"/>
          <p:cNvSpPr/>
          <p:nvPr/>
        </p:nvSpPr>
        <p:spPr>
          <a:xfrm>
            <a:off x="5059" y="-1"/>
            <a:ext cx="9787775" cy="13716002"/>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08" name="Google Shape;208;p86"/>
          <p:cNvSpPr/>
          <p:nvPr>
            <p:ph idx="2" type="pic"/>
          </p:nvPr>
        </p:nvSpPr>
        <p:spPr>
          <a:xfrm>
            <a:off x="6789280" y="2870200"/>
            <a:ext cx="6019704" cy="79756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09" name="Google Shape;209;p86"/>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210" name="Google Shape;210;p86"/>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lide-044">
  <p:cSld name="sllide-044">
    <p:spTree>
      <p:nvGrpSpPr>
        <p:cNvPr id="211" name="Shape 211"/>
        <p:cNvGrpSpPr/>
        <p:nvPr/>
      </p:nvGrpSpPr>
      <p:grpSpPr>
        <a:xfrm>
          <a:off x="0" y="0"/>
          <a:ext cx="0" cy="0"/>
          <a:chOff x="0" y="0"/>
          <a:chExt cx="0" cy="0"/>
        </a:xfrm>
      </p:grpSpPr>
      <p:sp>
        <p:nvSpPr>
          <p:cNvPr id="212" name="Google Shape;212;p87"/>
          <p:cNvSpPr/>
          <p:nvPr>
            <p:ph idx="2" type="pic"/>
          </p:nvPr>
        </p:nvSpPr>
        <p:spPr>
          <a:xfrm>
            <a:off x="-3" y="0"/>
            <a:ext cx="12197958" cy="1371610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13" name="Google Shape;213;p87"/>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45">
  <p:cSld name="slide-045">
    <p:spTree>
      <p:nvGrpSpPr>
        <p:cNvPr id="214" name="Shape 214"/>
        <p:cNvGrpSpPr/>
        <p:nvPr/>
      </p:nvGrpSpPr>
      <p:grpSpPr>
        <a:xfrm>
          <a:off x="0" y="0"/>
          <a:ext cx="0" cy="0"/>
          <a:chOff x="0" y="0"/>
          <a:chExt cx="0" cy="0"/>
        </a:xfrm>
      </p:grpSpPr>
      <p:sp>
        <p:nvSpPr>
          <p:cNvPr id="215" name="Google Shape;215;p88"/>
          <p:cNvSpPr/>
          <p:nvPr>
            <p:ph idx="2" type="pic"/>
          </p:nvPr>
        </p:nvSpPr>
        <p:spPr>
          <a:xfrm>
            <a:off x="0" y="2159124"/>
            <a:ext cx="11689854" cy="939785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16" name="Google Shape;216;p88"/>
          <p:cNvSpPr/>
          <p:nvPr>
            <p:ph idx="3" type="pic"/>
          </p:nvPr>
        </p:nvSpPr>
        <p:spPr>
          <a:xfrm>
            <a:off x="11938000" y="2159124"/>
            <a:ext cx="6095902" cy="457185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17" name="Google Shape;217;p88"/>
          <p:cNvSpPr/>
          <p:nvPr>
            <p:ph idx="4" type="pic"/>
          </p:nvPr>
        </p:nvSpPr>
        <p:spPr>
          <a:xfrm>
            <a:off x="18288000" y="2159124"/>
            <a:ext cx="6095902" cy="457185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18" name="Google Shape;218;p88"/>
          <p:cNvSpPr/>
          <p:nvPr>
            <p:ph idx="5" type="pic"/>
          </p:nvPr>
        </p:nvSpPr>
        <p:spPr>
          <a:xfrm>
            <a:off x="18288000" y="6984875"/>
            <a:ext cx="6095902" cy="457185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19" name="Google Shape;219;p88"/>
          <p:cNvSpPr/>
          <p:nvPr>
            <p:ph idx="6" type="pic"/>
          </p:nvPr>
        </p:nvSpPr>
        <p:spPr>
          <a:xfrm>
            <a:off x="11938000" y="6984875"/>
            <a:ext cx="6095902" cy="457185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20" name="Google Shape;220;p88"/>
          <p:cNvSpPr txBox="1"/>
          <p:nvPr>
            <p:ph idx="12" type="sldNum"/>
          </p:nvPr>
        </p:nvSpPr>
        <p:spPr>
          <a:xfrm>
            <a:off x="21975959" y="123444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46">
  <p:cSld name="slide-046">
    <p:spTree>
      <p:nvGrpSpPr>
        <p:cNvPr id="221" name="Shape 221"/>
        <p:cNvGrpSpPr/>
        <p:nvPr/>
      </p:nvGrpSpPr>
      <p:grpSpPr>
        <a:xfrm>
          <a:off x="0" y="0"/>
          <a:ext cx="0" cy="0"/>
          <a:chOff x="0" y="0"/>
          <a:chExt cx="0" cy="0"/>
        </a:xfrm>
      </p:grpSpPr>
      <p:sp>
        <p:nvSpPr>
          <p:cNvPr id="222" name="Google Shape;222;p89"/>
          <p:cNvSpPr/>
          <p:nvPr>
            <p:ph idx="2" type="pic"/>
          </p:nvPr>
        </p:nvSpPr>
        <p:spPr>
          <a:xfrm>
            <a:off x="0" y="2159124"/>
            <a:ext cx="11689854" cy="939785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23" name="Google Shape;223;p89"/>
          <p:cNvSpPr/>
          <p:nvPr>
            <p:ph idx="3" type="pic"/>
          </p:nvPr>
        </p:nvSpPr>
        <p:spPr>
          <a:xfrm>
            <a:off x="18288000" y="6984875"/>
            <a:ext cx="6095902" cy="457185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24" name="Google Shape;224;p89"/>
          <p:cNvSpPr/>
          <p:nvPr>
            <p:ph idx="4" type="pic"/>
          </p:nvPr>
        </p:nvSpPr>
        <p:spPr>
          <a:xfrm>
            <a:off x="11938000" y="6984875"/>
            <a:ext cx="6095902" cy="457185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25" name="Google Shape;225;p89"/>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48">
  <p:cSld name="slide-048">
    <p:spTree>
      <p:nvGrpSpPr>
        <p:cNvPr id="226" name="Shape 226"/>
        <p:cNvGrpSpPr/>
        <p:nvPr/>
      </p:nvGrpSpPr>
      <p:grpSpPr>
        <a:xfrm>
          <a:off x="0" y="0"/>
          <a:ext cx="0" cy="0"/>
          <a:chOff x="0" y="0"/>
          <a:chExt cx="0" cy="0"/>
        </a:xfrm>
      </p:grpSpPr>
      <p:sp>
        <p:nvSpPr>
          <p:cNvPr id="227" name="Google Shape;227;p90"/>
          <p:cNvSpPr/>
          <p:nvPr>
            <p:ph idx="2" type="pic"/>
          </p:nvPr>
        </p:nvSpPr>
        <p:spPr>
          <a:xfrm>
            <a:off x="13969998" y="0"/>
            <a:ext cx="5080202" cy="774605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28" name="Google Shape;228;p90"/>
          <p:cNvSpPr/>
          <p:nvPr>
            <p:ph idx="3" type="pic"/>
          </p:nvPr>
        </p:nvSpPr>
        <p:spPr>
          <a:xfrm>
            <a:off x="19304000" y="5976198"/>
            <a:ext cx="5080199" cy="774605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29" name="Google Shape;229;p90"/>
          <p:cNvSpPr/>
          <p:nvPr>
            <p:ph idx="4" type="pic"/>
          </p:nvPr>
        </p:nvSpPr>
        <p:spPr>
          <a:xfrm>
            <a:off x="13970000" y="8005540"/>
            <a:ext cx="5080199" cy="571048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30" name="Google Shape;230;p90"/>
          <p:cNvSpPr/>
          <p:nvPr>
            <p:ph idx="5" type="pic"/>
          </p:nvPr>
        </p:nvSpPr>
        <p:spPr>
          <a:xfrm>
            <a:off x="19304000" y="6226"/>
            <a:ext cx="5080199" cy="571049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31" name="Google Shape;231;p90"/>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49" showMasterSp="0">
  <p:cSld name="slide-049">
    <p:spTree>
      <p:nvGrpSpPr>
        <p:cNvPr id="232" name="Shape 232"/>
        <p:cNvGrpSpPr/>
        <p:nvPr/>
      </p:nvGrpSpPr>
      <p:grpSpPr>
        <a:xfrm>
          <a:off x="0" y="0"/>
          <a:ext cx="0" cy="0"/>
          <a:chOff x="0" y="0"/>
          <a:chExt cx="0" cy="0"/>
        </a:xfrm>
      </p:grpSpPr>
      <p:sp>
        <p:nvSpPr>
          <p:cNvPr id="233" name="Google Shape;233;p91"/>
          <p:cNvSpPr/>
          <p:nvPr>
            <p:ph idx="2" type="pic"/>
          </p:nvPr>
        </p:nvSpPr>
        <p:spPr>
          <a:xfrm>
            <a:off x="12196960" y="0"/>
            <a:ext cx="4064004"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34" name="Google Shape;234;p91"/>
          <p:cNvSpPr/>
          <p:nvPr>
            <p:ph idx="3" type="pic"/>
          </p:nvPr>
        </p:nvSpPr>
        <p:spPr>
          <a:xfrm>
            <a:off x="16260959" y="0"/>
            <a:ext cx="4064004"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35" name="Google Shape;235;p91"/>
          <p:cNvSpPr/>
          <p:nvPr>
            <p:ph idx="4" type="pic"/>
          </p:nvPr>
        </p:nvSpPr>
        <p:spPr>
          <a:xfrm>
            <a:off x="20324959" y="0"/>
            <a:ext cx="4064004"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36" name="Google Shape;236;p91"/>
          <p:cNvSpPr/>
          <p:nvPr>
            <p:ph idx="5" type="pic"/>
          </p:nvPr>
        </p:nvSpPr>
        <p:spPr>
          <a:xfrm>
            <a:off x="16260959" y="6858000"/>
            <a:ext cx="4064004"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37" name="Google Shape;237;p91"/>
          <p:cNvSpPr/>
          <p:nvPr>
            <p:ph idx="6" type="pic"/>
          </p:nvPr>
        </p:nvSpPr>
        <p:spPr>
          <a:xfrm>
            <a:off x="20324959" y="6859189"/>
            <a:ext cx="4064004" cy="6858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38" name="Google Shape;238;p91"/>
          <p:cNvSpPr/>
          <p:nvPr>
            <p:ph idx="7" type="pic"/>
          </p:nvPr>
        </p:nvSpPr>
        <p:spPr>
          <a:xfrm>
            <a:off x="12196960" y="6858000"/>
            <a:ext cx="4064004"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39" name="Google Shape;239;p91"/>
          <p:cNvSpPr/>
          <p:nvPr/>
        </p:nvSpPr>
        <p:spPr>
          <a:xfrm>
            <a:off x="0" y="0"/>
            <a:ext cx="12192000" cy="13716002"/>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900"/>
              <a:buFont typeface="Arial"/>
              <a:buNone/>
            </a:pPr>
            <a:r>
              <a:t/>
            </a:r>
            <a:endParaRPr b="0" i="0" sz="2900" u="none" cap="none" strike="noStrike">
              <a:solidFill>
                <a:srgbClr val="FFFFFF"/>
              </a:solidFill>
              <a:latin typeface="Arial"/>
              <a:ea typeface="Arial"/>
              <a:cs typeface="Arial"/>
              <a:sym typeface="Arial"/>
            </a:endParaRPr>
          </a:p>
        </p:txBody>
      </p:sp>
      <p:sp>
        <p:nvSpPr>
          <p:cNvPr id="240" name="Google Shape;240;p91"/>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50" showMasterSp="0">
  <p:cSld name="slide-050">
    <p:spTree>
      <p:nvGrpSpPr>
        <p:cNvPr id="241" name="Shape 241"/>
        <p:cNvGrpSpPr/>
        <p:nvPr/>
      </p:nvGrpSpPr>
      <p:grpSpPr>
        <a:xfrm>
          <a:off x="0" y="0"/>
          <a:ext cx="0" cy="0"/>
          <a:chOff x="0" y="0"/>
          <a:chExt cx="0" cy="0"/>
        </a:xfrm>
      </p:grpSpPr>
      <p:sp>
        <p:nvSpPr>
          <p:cNvPr id="242" name="Google Shape;242;p92"/>
          <p:cNvSpPr/>
          <p:nvPr/>
        </p:nvSpPr>
        <p:spPr>
          <a:xfrm>
            <a:off x="0" y="-1"/>
            <a:ext cx="4068961" cy="13716002"/>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900"/>
              <a:buFont typeface="Arial"/>
              <a:buNone/>
            </a:pPr>
            <a:r>
              <a:t/>
            </a:r>
            <a:endParaRPr b="0" i="0" sz="2900" u="none" cap="none" strike="noStrike">
              <a:solidFill>
                <a:srgbClr val="FFFFFF"/>
              </a:solidFill>
              <a:latin typeface="Arial"/>
              <a:ea typeface="Arial"/>
              <a:cs typeface="Arial"/>
              <a:sym typeface="Arial"/>
            </a:endParaRPr>
          </a:p>
        </p:txBody>
      </p:sp>
      <p:sp>
        <p:nvSpPr>
          <p:cNvPr id="243" name="Google Shape;243;p92"/>
          <p:cNvSpPr/>
          <p:nvPr>
            <p:ph idx="2" type="pic"/>
          </p:nvPr>
        </p:nvSpPr>
        <p:spPr>
          <a:xfrm>
            <a:off x="12196960" y="0"/>
            <a:ext cx="12181983" cy="13716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44" name="Google Shape;244;p92"/>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245" name="Google Shape;245;p92"/>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51">
  <p:cSld name="slide-051">
    <p:spTree>
      <p:nvGrpSpPr>
        <p:cNvPr id="246" name="Shape 246"/>
        <p:cNvGrpSpPr/>
        <p:nvPr/>
      </p:nvGrpSpPr>
      <p:grpSpPr>
        <a:xfrm>
          <a:off x="0" y="0"/>
          <a:ext cx="0" cy="0"/>
          <a:chOff x="0" y="0"/>
          <a:chExt cx="0" cy="0"/>
        </a:xfrm>
      </p:grpSpPr>
      <p:sp>
        <p:nvSpPr>
          <p:cNvPr id="247" name="Google Shape;247;p93"/>
          <p:cNvSpPr/>
          <p:nvPr>
            <p:ph idx="2" type="pic"/>
          </p:nvPr>
        </p:nvSpPr>
        <p:spPr>
          <a:xfrm>
            <a:off x="8635999" y="4701204"/>
            <a:ext cx="5080201" cy="901606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48" name="Google Shape;248;p93"/>
          <p:cNvSpPr/>
          <p:nvPr>
            <p:ph idx="3" type="pic"/>
          </p:nvPr>
        </p:nvSpPr>
        <p:spPr>
          <a:xfrm>
            <a:off x="8635999" y="-3"/>
            <a:ext cx="5080201" cy="444723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49" name="Google Shape;249;p93"/>
          <p:cNvSpPr/>
          <p:nvPr>
            <p:ph idx="4" type="pic"/>
          </p:nvPr>
        </p:nvSpPr>
        <p:spPr>
          <a:xfrm>
            <a:off x="13969998" y="0"/>
            <a:ext cx="5080201" cy="901605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50" name="Google Shape;250;p93"/>
          <p:cNvSpPr/>
          <p:nvPr>
            <p:ph idx="5" type="pic"/>
          </p:nvPr>
        </p:nvSpPr>
        <p:spPr>
          <a:xfrm>
            <a:off x="13969998" y="9268793"/>
            <a:ext cx="5080201" cy="444723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51" name="Google Shape;251;p93"/>
          <p:cNvSpPr/>
          <p:nvPr>
            <p:ph idx="6" type="pic"/>
          </p:nvPr>
        </p:nvSpPr>
        <p:spPr>
          <a:xfrm>
            <a:off x="19304000" y="0"/>
            <a:ext cx="5080199" cy="774605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52" name="Google Shape;252;p93"/>
          <p:cNvSpPr/>
          <p:nvPr>
            <p:ph idx="7" type="pic"/>
          </p:nvPr>
        </p:nvSpPr>
        <p:spPr>
          <a:xfrm>
            <a:off x="19304002" y="8005715"/>
            <a:ext cx="5080201" cy="571013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53" name="Google Shape;253;p93"/>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52">
  <p:cSld name="slide-052">
    <p:spTree>
      <p:nvGrpSpPr>
        <p:cNvPr id="254" name="Shape 254"/>
        <p:cNvGrpSpPr/>
        <p:nvPr/>
      </p:nvGrpSpPr>
      <p:grpSpPr>
        <a:xfrm>
          <a:off x="0" y="0"/>
          <a:ext cx="0" cy="0"/>
          <a:chOff x="0" y="0"/>
          <a:chExt cx="0" cy="0"/>
        </a:xfrm>
      </p:grpSpPr>
      <p:sp>
        <p:nvSpPr>
          <p:cNvPr id="255" name="Google Shape;255;p94"/>
          <p:cNvSpPr/>
          <p:nvPr>
            <p:ph idx="2" type="pic"/>
          </p:nvPr>
        </p:nvSpPr>
        <p:spPr>
          <a:xfrm>
            <a:off x="0" y="4699791"/>
            <a:ext cx="5080199" cy="901606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56" name="Google Shape;256;p94"/>
          <p:cNvSpPr/>
          <p:nvPr>
            <p:ph idx="3" type="pic"/>
          </p:nvPr>
        </p:nvSpPr>
        <p:spPr>
          <a:xfrm>
            <a:off x="0" y="146"/>
            <a:ext cx="5080199" cy="444723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57" name="Google Shape;257;p94"/>
          <p:cNvSpPr/>
          <p:nvPr>
            <p:ph idx="4" type="pic"/>
          </p:nvPr>
        </p:nvSpPr>
        <p:spPr>
          <a:xfrm>
            <a:off x="5333998" y="-1413"/>
            <a:ext cx="5080202" cy="901606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58" name="Google Shape;258;p94"/>
          <p:cNvSpPr/>
          <p:nvPr>
            <p:ph idx="5" type="pic"/>
          </p:nvPr>
        </p:nvSpPr>
        <p:spPr>
          <a:xfrm>
            <a:off x="5333998" y="9267383"/>
            <a:ext cx="5080199" cy="444723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59" name="Google Shape;259;p94"/>
          <p:cNvSpPr/>
          <p:nvPr>
            <p:ph idx="6" type="pic"/>
          </p:nvPr>
        </p:nvSpPr>
        <p:spPr>
          <a:xfrm>
            <a:off x="10668000" y="-1413"/>
            <a:ext cx="5080199" cy="774606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60" name="Google Shape;260;p94"/>
          <p:cNvSpPr/>
          <p:nvPr>
            <p:ph idx="7" type="pic"/>
          </p:nvPr>
        </p:nvSpPr>
        <p:spPr>
          <a:xfrm>
            <a:off x="10668002" y="8005864"/>
            <a:ext cx="5080201" cy="571013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61" name="Google Shape;261;p94"/>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53">
  <p:cSld name="slide-053">
    <p:spTree>
      <p:nvGrpSpPr>
        <p:cNvPr id="262" name="Shape 262"/>
        <p:cNvGrpSpPr/>
        <p:nvPr/>
      </p:nvGrpSpPr>
      <p:grpSpPr>
        <a:xfrm>
          <a:off x="0" y="0"/>
          <a:ext cx="0" cy="0"/>
          <a:chOff x="0" y="0"/>
          <a:chExt cx="0" cy="0"/>
        </a:xfrm>
      </p:grpSpPr>
      <p:sp>
        <p:nvSpPr>
          <p:cNvPr id="263" name="Google Shape;263;p95"/>
          <p:cNvSpPr/>
          <p:nvPr>
            <p:ph idx="2" type="pic"/>
          </p:nvPr>
        </p:nvSpPr>
        <p:spPr>
          <a:xfrm>
            <a:off x="14224000" y="0"/>
            <a:ext cx="10160100" cy="13715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64" name="Google Shape;264;p95"/>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07">
  <p:cSld name="slide-007">
    <p:spTree>
      <p:nvGrpSpPr>
        <p:cNvPr id="28" name="Shape 28"/>
        <p:cNvGrpSpPr/>
        <p:nvPr/>
      </p:nvGrpSpPr>
      <p:grpSpPr>
        <a:xfrm>
          <a:off x="0" y="0"/>
          <a:ext cx="0" cy="0"/>
          <a:chOff x="0" y="0"/>
          <a:chExt cx="0" cy="0"/>
        </a:xfrm>
      </p:grpSpPr>
      <p:sp>
        <p:nvSpPr>
          <p:cNvPr id="29" name="Google Shape;29;p42"/>
          <p:cNvSpPr/>
          <p:nvPr>
            <p:ph idx="2" type="pic"/>
          </p:nvPr>
        </p:nvSpPr>
        <p:spPr>
          <a:xfrm>
            <a:off x="12478015" y="4317900"/>
            <a:ext cx="8481715" cy="53102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0" name="Google Shape;30;p42"/>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54">
  <p:cSld name="slide-054">
    <p:spTree>
      <p:nvGrpSpPr>
        <p:cNvPr id="265" name="Shape 265"/>
        <p:cNvGrpSpPr/>
        <p:nvPr/>
      </p:nvGrpSpPr>
      <p:grpSpPr>
        <a:xfrm>
          <a:off x="0" y="0"/>
          <a:ext cx="0" cy="0"/>
          <a:chOff x="0" y="0"/>
          <a:chExt cx="0" cy="0"/>
        </a:xfrm>
      </p:grpSpPr>
      <p:sp>
        <p:nvSpPr>
          <p:cNvPr id="266" name="Google Shape;266;p96"/>
          <p:cNvSpPr/>
          <p:nvPr>
            <p:ph idx="2" type="pic"/>
          </p:nvPr>
        </p:nvSpPr>
        <p:spPr>
          <a:xfrm>
            <a:off x="12192096" y="0"/>
            <a:ext cx="12192005" cy="685785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67" name="Google Shape;267;p96"/>
          <p:cNvSpPr/>
          <p:nvPr>
            <p:ph idx="3" type="pic"/>
          </p:nvPr>
        </p:nvSpPr>
        <p:spPr>
          <a:xfrm>
            <a:off x="0" y="6858000"/>
            <a:ext cx="12192000" cy="685785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68" name="Google Shape;268;p96"/>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55">
  <p:cSld name="slide-055">
    <p:spTree>
      <p:nvGrpSpPr>
        <p:cNvPr id="269" name="Shape 269"/>
        <p:cNvGrpSpPr/>
        <p:nvPr/>
      </p:nvGrpSpPr>
      <p:grpSpPr>
        <a:xfrm>
          <a:off x="0" y="0"/>
          <a:ext cx="0" cy="0"/>
          <a:chOff x="0" y="0"/>
          <a:chExt cx="0" cy="0"/>
        </a:xfrm>
      </p:grpSpPr>
      <p:sp>
        <p:nvSpPr>
          <p:cNvPr id="270" name="Google Shape;270;p97"/>
          <p:cNvSpPr/>
          <p:nvPr>
            <p:ph idx="2" type="pic"/>
          </p:nvPr>
        </p:nvSpPr>
        <p:spPr>
          <a:xfrm>
            <a:off x="2035075" y="2025848"/>
            <a:ext cx="6095904" cy="966415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71" name="Google Shape;271;p97"/>
          <p:cNvSpPr/>
          <p:nvPr>
            <p:ph idx="3" type="pic"/>
          </p:nvPr>
        </p:nvSpPr>
        <p:spPr>
          <a:xfrm>
            <a:off x="8385075" y="2025848"/>
            <a:ext cx="6095902" cy="469885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72" name="Google Shape;272;p97"/>
          <p:cNvSpPr/>
          <p:nvPr>
            <p:ph idx="4" type="pic"/>
          </p:nvPr>
        </p:nvSpPr>
        <p:spPr>
          <a:xfrm>
            <a:off x="8385075" y="6984007"/>
            <a:ext cx="6095902" cy="469885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73" name="Google Shape;273;p97"/>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56">
  <p:cSld name="slide-056">
    <p:spTree>
      <p:nvGrpSpPr>
        <p:cNvPr id="274" name="Shape 274"/>
        <p:cNvGrpSpPr/>
        <p:nvPr/>
      </p:nvGrpSpPr>
      <p:grpSpPr>
        <a:xfrm>
          <a:off x="0" y="0"/>
          <a:ext cx="0" cy="0"/>
          <a:chOff x="0" y="0"/>
          <a:chExt cx="0" cy="0"/>
        </a:xfrm>
      </p:grpSpPr>
      <p:sp>
        <p:nvSpPr>
          <p:cNvPr id="275" name="Google Shape;275;p98"/>
          <p:cNvSpPr/>
          <p:nvPr>
            <p:ph idx="2" type="pic"/>
          </p:nvPr>
        </p:nvSpPr>
        <p:spPr>
          <a:xfrm>
            <a:off x="0" y="0"/>
            <a:ext cx="6095902" cy="13715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76" name="Google Shape;276;p98"/>
          <p:cNvSpPr/>
          <p:nvPr>
            <p:ph idx="3" type="pic"/>
          </p:nvPr>
        </p:nvSpPr>
        <p:spPr>
          <a:xfrm>
            <a:off x="6096000" y="0"/>
            <a:ext cx="6095902" cy="13715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77" name="Google Shape;277;p98"/>
          <p:cNvSpPr/>
          <p:nvPr>
            <p:ph idx="4" type="pic"/>
          </p:nvPr>
        </p:nvSpPr>
        <p:spPr>
          <a:xfrm>
            <a:off x="12192000" y="0"/>
            <a:ext cx="6095902" cy="13715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78" name="Google Shape;278;p98"/>
          <p:cNvSpPr/>
          <p:nvPr>
            <p:ph idx="5" type="pic"/>
          </p:nvPr>
        </p:nvSpPr>
        <p:spPr>
          <a:xfrm>
            <a:off x="18288000" y="0"/>
            <a:ext cx="6095902" cy="13715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79" name="Google Shape;279;p98"/>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57" showMasterSp="0">
  <p:cSld name="slide-057">
    <p:spTree>
      <p:nvGrpSpPr>
        <p:cNvPr id="280" name="Shape 280"/>
        <p:cNvGrpSpPr/>
        <p:nvPr/>
      </p:nvGrpSpPr>
      <p:grpSpPr>
        <a:xfrm>
          <a:off x="0" y="0"/>
          <a:ext cx="0" cy="0"/>
          <a:chOff x="0" y="0"/>
          <a:chExt cx="0" cy="0"/>
        </a:xfrm>
      </p:grpSpPr>
      <p:sp>
        <p:nvSpPr>
          <p:cNvPr id="281" name="Google Shape;281;p99"/>
          <p:cNvSpPr/>
          <p:nvPr/>
        </p:nvSpPr>
        <p:spPr>
          <a:xfrm>
            <a:off x="6857999" y="-1"/>
            <a:ext cx="6858004" cy="13716002"/>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82" name="Google Shape;282;p99"/>
          <p:cNvSpPr/>
          <p:nvPr>
            <p:ph idx="2" type="pic"/>
          </p:nvPr>
        </p:nvSpPr>
        <p:spPr>
          <a:xfrm>
            <a:off x="0" y="0"/>
            <a:ext cx="6857904" cy="13715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83" name="Google Shape;283;p99"/>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284" name="Google Shape;284;p99"/>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58" showMasterSp="0">
  <p:cSld name="slide-058">
    <p:spTree>
      <p:nvGrpSpPr>
        <p:cNvPr id="285" name="Shape 285"/>
        <p:cNvGrpSpPr/>
        <p:nvPr/>
      </p:nvGrpSpPr>
      <p:grpSpPr>
        <a:xfrm>
          <a:off x="0" y="0"/>
          <a:ext cx="0" cy="0"/>
          <a:chOff x="0" y="0"/>
          <a:chExt cx="0" cy="0"/>
        </a:xfrm>
      </p:grpSpPr>
      <p:sp>
        <p:nvSpPr>
          <p:cNvPr id="286" name="Google Shape;286;p100"/>
          <p:cNvSpPr/>
          <p:nvPr/>
        </p:nvSpPr>
        <p:spPr>
          <a:xfrm>
            <a:off x="17526000" y="-1"/>
            <a:ext cx="6858000" cy="13716002"/>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87" name="Google Shape;287;p100"/>
          <p:cNvSpPr/>
          <p:nvPr>
            <p:ph idx="2" type="pic"/>
          </p:nvPr>
        </p:nvSpPr>
        <p:spPr>
          <a:xfrm>
            <a:off x="10668000" y="0"/>
            <a:ext cx="6857904" cy="13715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88" name="Google Shape;288;p100"/>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289" name="Google Shape;289;p100"/>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59">
  <p:cSld name="slide-059">
    <p:spTree>
      <p:nvGrpSpPr>
        <p:cNvPr id="290" name="Shape 290"/>
        <p:cNvGrpSpPr/>
        <p:nvPr/>
      </p:nvGrpSpPr>
      <p:grpSpPr>
        <a:xfrm>
          <a:off x="0" y="0"/>
          <a:ext cx="0" cy="0"/>
          <a:chOff x="0" y="0"/>
          <a:chExt cx="0" cy="0"/>
        </a:xfrm>
      </p:grpSpPr>
      <p:sp>
        <p:nvSpPr>
          <p:cNvPr id="291" name="Google Shape;291;p101"/>
          <p:cNvSpPr/>
          <p:nvPr>
            <p:ph idx="2" type="pic"/>
          </p:nvPr>
        </p:nvSpPr>
        <p:spPr>
          <a:xfrm>
            <a:off x="12192000" y="4571998"/>
            <a:ext cx="6096000" cy="4572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92" name="Google Shape;292;p101"/>
          <p:cNvSpPr/>
          <p:nvPr>
            <p:ph idx="3" type="pic"/>
          </p:nvPr>
        </p:nvSpPr>
        <p:spPr>
          <a:xfrm>
            <a:off x="18288000" y="4571998"/>
            <a:ext cx="6096000" cy="4572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93" name="Google Shape;293;p101"/>
          <p:cNvSpPr/>
          <p:nvPr>
            <p:ph idx="4" type="pic"/>
          </p:nvPr>
        </p:nvSpPr>
        <p:spPr>
          <a:xfrm>
            <a:off x="18288000" y="9143999"/>
            <a:ext cx="6096000" cy="4572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94" name="Google Shape;294;p101"/>
          <p:cNvSpPr/>
          <p:nvPr>
            <p:ph idx="5" type="pic"/>
          </p:nvPr>
        </p:nvSpPr>
        <p:spPr>
          <a:xfrm>
            <a:off x="12192000" y="9143999"/>
            <a:ext cx="6096000" cy="4572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95" name="Google Shape;295;p101"/>
          <p:cNvSpPr/>
          <p:nvPr>
            <p:ph idx="6" type="pic"/>
          </p:nvPr>
        </p:nvSpPr>
        <p:spPr>
          <a:xfrm>
            <a:off x="6096000" y="9143999"/>
            <a:ext cx="6096000" cy="4572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96" name="Google Shape;296;p101"/>
          <p:cNvSpPr/>
          <p:nvPr>
            <p:ph idx="7" type="pic"/>
          </p:nvPr>
        </p:nvSpPr>
        <p:spPr>
          <a:xfrm>
            <a:off x="0" y="9143999"/>
            <a:ext cx="6096000" cy="4572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297" name="Google Shape;297;p101"/>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60" showMasterSp="0">
  <p:cSld name="slide-060">
    <p:spTree>
      <p:nvGrpSpPr>
        <p:cNvPr id="298" name="Shape 298"/>
        <p:cNvGrpSpPr/>
        <p:nvPr/>
      </p:nvGrpSpPr>
      <p:grpSpPr>
        <a:xfrm>
          <a:off x="0" y="0"/>
          <a:ext cx="0" cy="0"/>
          <a:chOff x="0" y="0"/>
          <a:chExt cx="0" cy="0"/>
        </a:xfrm>
      </p:grpSpPr>
      <p:sp>
        <p:nvSpPr>
          <p:cNvPr id="299" name="Google Shape;299;p102"/>
          <p:cNvSpPr/>
          <p:nvPr/>
        </p:nvSpPr>
        <p:spPr>
          <a:xfrm>
            <a:off x="-4" y="4572000"/>
            <a:ext cx="24384009" cy="9144001"/>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00" name="Google Shape;300;p102"/>
          <p:cNvSpPr/>
          <p:nvPr>
            <p:ph idx="2" type="pic"/>
          </p:nvPr>
        </p:nvSpPr>
        <p:spPr>
          <a:xfrm>
            <a:off x="18288000" y="0"/>
            <a:ext cx="6096000" cy="4572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01" name="Google Shape;301;p102"/>
          <p:cNvSpPr/>
          <p:nvPr>
            <p:ph idx="3" type="pic"/>
          </p:nvPr>
        </p:nvSpPr>
        <p:spPr>
          <a:xfrm>
            <a:off x="12192000" y="0"/>
            <a:ext cx="6096000" cy="4572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02" name="Google Shape;302;p102"/>
          <p:cNvSpPr/>
          <p:nvPr>
            <p:ph idx="4" type="pic"/>
          </p:nvPr>
        </p:nvSpPr>
        <p:spPr>
          <a:xfrm>
            <a:off x="6096000" y="0"/>
            <a:ext cx="6096000" cy="4572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03" name="Google Shape;303;p102"/>
          <p:cNvSpPr/>
          <p:nvPr>
            <p:ph idx="5" type="pic"/>
          </p:nvPr>
        </p:nvSpPr>
        <p:spPr>
          <a:xfrm>
            <a:off x="0" y="0"/>
            <a:ext cx="6096000" cy="4572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04" name="Google Shape;304;p102"/>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305" name="Google Shape;305;p102"/>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61" showMasterSp="0">
  <p:cSld name="slide-061">
    <p:spTree>
      <p:nvGrpSpPr>
        <p:cNvPr id="306" name="Shape 306"/>
        <p:cNvGrpSpPr/>
        <p:nvPr/>
      </p:nvGrpSpPr>
      <p:grpSpPr>
        <a:xfrm>
          <a:off x="0" y="0"/>
          <a:ext cx="0" cy="0"/>
          <a:chOff x="0" y="0"/>
          <a:chExt cx="0" cy="0"/>
        </a:xfrm>
      </p:grpSpPr>
      <p:sp>
        <p:nvSpPr>
          <p:cNvPr id="307" name="Google Shape;307;p103"/>
          <p:cNvSpPr/>
          <p:nvPr/>
        </p:nvSpPr>
        <p:spPr>
          <a:xfrm>
            <a:off x="-4" y="11365110"/>
            <a:ext cx="24384009" cy="2350893"/>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08" name="Google Shape;308;p103"/>
          <p:cNvSpPr/>
          <p:nvPr>
            <p:ph idx="2" type="pic"/>
          </p:nvPr>
        </p:nvSpPr>
        <p:spPr>
          <a:xfrm>
            <a:off x="18288000" y="6857999"/>
            <a:ext cx="6096000" cy="4572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09" name="Google Shape;309;p103"/>
          <p:cNvSpPr/>
          <p:nvPr>
            <p:ph idx="3" type="pic"/>
          </p:nvPr>
        </p:nvSpPr>
        <p:spPr>
          <a:xfrm>
            <a:off x="12192000" y="6857999"/>
            <a:ext cx="6096000" cy="4572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10" name="Google Shape;310;p103"/>
          <p:cNvSpPr/>
          <p:nvPr>
            <p:ph idx="4" type="pic"/>
          </p:nvPr>
        </p:nvSpPr>
        <p:spPr>
          <a:xfrm>
            <a:off x="6096000" y="6857999"/>
            <a:ext cx="6096000" cy="4572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11" name="Google Shape;311;p103"/>
          <p:cNvSpPr/>
          <p:nvPr>
            <p:ph idx="5" type="pic"/>
          </p:nvPr>
        </p:nvSpPr>
        <p:spPr>
          <a:xfrm>
            <a:off x="0" y="6857999"/>
            <a:ext cx="6096000" cy="4572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12" name="Google Shape;312;p103"/>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313" name="Google Shape;313;p103"/>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62">
  <p:cSld name="slide-062">
    <p:spTree>
      <p:nvGrpSpPr>
        <p:cNvPr id="314" name="Shape 314"/>
        <p:cNvGrpSpPr/>
        <p:nvPr/>
      </p:nvGrpSpPr>
      <p:grpSpPr>
        <a:xfrm>
          <a:off x="0" y="0"/>
          <a:ext cx="0" cy="0"/>
          <a:chOff x="0" y="0"/>
          <a:chExt cx="0" cy="0"/>
        </a:xfrm>
      </p:grpSpPr>
      <p:sp>
        <p:nvSpPr>
          <p:cNvPr id="315" name="Google Shape;315;p104"/>
          <p:cNvSpPr/>
          <p:nvPr>
            <p:ph idx="2" type="pic"/>
          </p:nvPr>
        </p:nvSpPr>
        <p:spPr>
          <a:xfrm>
            <a:off x="15628450" y="5691618"/>
            <a:ext cx="4461707" cy="447313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16" name="Google Shape;316;p104"/>
          <p:cNvSpPr/>
          <p:nvPr>
            <p:ph idx="3" type="pic"/>
          </p:nvPr>
        </p:nvSpPr>
        <p:spPr>
          <a:xfrm>
            <a:off x="18980602" y="2507694"/>
            <a:ext cx="4461707" cy="447313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17" name="Google Shape;317;p104"/>
          <p:cNvSpPr/>
          <p:nvPr>
            <p:ph idx="4" type="pic"/>
          </p:nvPr>
        </p:nvSpPr>
        <p:spPr>
          <a:xfrm>
            <a:off x="12251586" y="2507694"/>
            <a:ext cx="4461707" cy="447313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18" name="Google Shape;318;p104"/>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63">
  <p:cSld name="slide-063">
    <p:spTree>
      <p:nvGrpSpPr>
        <p:cNvPr id="319" name="Shape 319"/>
        <p:cNvGrpSpPr/>
        <p:nvPr/>
      </p:nvGrpSpPr>
      <p:grpSpPr>
        <a:xfrm>
          <a:off x="0" y="0"/>
          <a:ext cx="0" cy="0"/>
          <a:chOff x="0" y="0"/>
          <a:chExt cx="0" cy="0"/>
        </a:xfrm>
      </p:grpSpPr>
      <p:sp>
        <p:nvSpPr>
          <p:cNvPr id="320" name="Google Shape;320;p105"/>
          <p:cNvSpPr/>
          <p:nvPr>
            <p:ph idx="2" type="pic"/>
          </p:nvPr>
        </p:nvSpPr>
        <p:spPr>
          <a:xfrm>
            <a:off x="9337233" y="6684277"/>
            <a:ext cx="4461708" cy="447313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21" name="Google Shape;321;p105"/>
          <p:cNvSpPr/>
          <p:nvPr>
            <p:ph idx="3" type="pic"/>
          </p:nvPr>
        </p:nvSpPr>
        <p:spPr>
          <a:xfrm>
            <a:off x="1297358" y="3269286"/>
            <a:ext cx="4461706" cy="447313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22" name="Google Shape;322;p105"/>
          <p:cNvSpPr/>
          <p:nvPr>
            <p:ph idx="4" type="pic"/>
          </p:nvPr>
        </p:nvSpPr>
        <p:spPr>
          <a:xfrm>
            <a:off x="4600704" y="6684277"/>
            <a:ext cx="4461707" cy="447313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23" name="Google Shape;323;p105"/>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04">
  <p:cSld name="slide-004">
    <p:spTree>
      <p:nvGrpSpPr>
        <p:cNvPr id="31" name="Shape 31"/>
        <p:cNvGrpSpPr/>
        <p:nvPr/>
      </p:nvGrpSpPr>
      <p:grpSpPr>
        <a:xfrm>
          <a:off x="0" y="0"/>
          <a:ext cx="0" cy="0"/>
          <a:chOff x="0" y="0"/>
          <a:chExt cx="0" cy="0"/>
        </a:xfrm>
      </p:grpSpPr>
      <p:sp>
        <p:nvSpPr>
          <p:cNvPr id="32" name="Google Shape;32;p43"/>
          <p:cNvSpPr/>
          <p:nvPr>
            <p:ph idx="2" type="pic"/>
          </p:nvPr>
        </p:nvSpPr>
        <p:spPr>
          <a:xfrm>
            <a:off x="13605698" y="2062532"/>
            <a:ext cx="8481716" cy="531024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3" name="Google Shape;33;p43"/>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64">
  <p:cSld name="slide-064">
    <p:spTree>
      <p:nvGrpSpPr>
        <p:cNvPr id="324" name="Shape 324"/>
        <p:cNvGrpSpPr/>
        <p:nvPr/>
      </p:nvGrpSpPr>
      <p:grpSpPr>
        <a:xfrm>
          <a:off x="0" y="0"/>
          <a:ext cx="0" cy="0"/>
          <a:chOff x="0" y="0"/>
          <a:chExt cx="0" cy="0"/>
        </a:xfrm>
      </p:grpSpPr>
      <p:sp>
        <p:nvSpPr>
          <p:cNvPr id="325" name="Google Shape;325;p106"/>
          <p:cNvSpPr/>
          <p:nvPr>
            <p:ph idx="2" type="pic"/>
          </p:nvPr>
        </p:nvSpPr>
        <p:spPr>
          <a:xfrm>
            <a:off x="11668786" y="4484623"/>
            <a:ext cx="4461708" cy="447313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26" name="Google Shape;326;p106"/>
          <p:cNvSpPr/>
          <p:nvPr>
            <p:ph idx="3" type="pic"/>
          </p:nvPr>
        </p:nvSpPr>
        <p:spPr>
          <a:xfrm>
            <a:off x="14905088" y="7771730"/>
            <a:ext cx="4461707" cy="447313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27" name="Google Shape;327;p106"/>
          <p:cNvSpPr/>
          <p:nvPr>
            <p:ph idx="4" type="pic"/>
          </p:nvPr>
        </p:nvSpPr>
        <p:spPr>
          <a:xfrm>
            <a:off x="8385039" y="1185169"/>
            <a:ext cx="4461707" cy="447313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28" name="Google Shape;328;p106"/>
          <p:cNvSpPr/>
          <p:nvPr>
            <p:ph idx="5" type="pic"/>
          </p:nvPr>
        </p:nvSpPr>
        <p:spPr>
          <a:xfrm>
            <a:off x="14952513" y="1197314"/>
            <a:ext cx="4461707" cy="447313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29" name="Google Shape;329;p106"/>
          <p:cNvSpPr/>
          <p:nvPr>
            <p:ph idx="6" type="pic"/>
          </p:nvPr>
        </p:nvSpPr>
        <p:spPr>
          <a:xfrm>
            <a:off x="18196316" y="4484623"/>
            <a:ext cx="4461707" cy="447313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30" name="Google Shape;330;p106"/>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65">
  <p:cSld name="slide-065">
    <p:spTree>
      <p:nvGrpSpPr>
        <p:cNvPr id="331" name="Shape 331"/>
        <p:cNvGrpSpPr/>
        <p:nvPr/>
      </p:nvGrpSpPr>
      <p:grpSpPr>
        <a:xfrm>
          <a:off x="0" y="0"/>
          <a:ext cx="0" cy="0"/>
          <a:chOff x="0" y="0"/>
          <a:chExt cx="0" cy="0"/>
        </a:xfrm>
      </p:grpSpPr>
      <p:sp>
        <p:nvSpPr>
          <p:cNvPr id="332" name="Google Shape;332;p107"/>
          <p:cNvSpPr/>
          <p:nvPr>
            <p:ph idx="2" type="pic"/>
          </p:nvPr>
        </p:nvSpPr>
        <p:spPr>
          <a:xfrm>
            <a:off x="2035075" y="2203648"/>
            <a:ext cx="9145193" cy="94735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33" name="Google Shape;333;p107"/>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66">
  <p:cSld name="slide-066">
    <p:spTree>
      <p:nvGrpSpPr>
        <p:cNvPr id="334" name="Shape 334"/>
        <p:cNvGrpSpPr/>
        <p:nvPr/>
      </p:nvGrpSpPr>
      <p:grpSpPr>
        <a:xfrm>
          <a:off x="0" y="0"/>
          <a:ext cx="0" cy="0"/>
          <a:chOff x="0" y="0"/>
          <a:chExt cx="0" cy="0"/>
        </a:xfrm>
      </p:grpSpPr>
      <p:sp>
        <p:nvSpPr>
          <p:cNvPr id="335" name="Google Shape;335;p108"/>
          <p:cNvSpPr/>
          <p:nvPr>
            <p:ph idx="2" type="pic"/>
          </p:nvPr>
        </p:nvSpPr>
        <p:spPr>
          <a:xfrm>
            <a:off x="-3" y="0"/>
            <a:ext cx="24384104" cy="1371580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36" name="Google Shape;336;p108"/>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67" showMasterSp="0">
  <p:cSld name="slide-067">
    <p:spTree>
      <p:nvGrpSpPr>
        <p:cNvPr id="337" name="Shape 337"/>
        <p:cNvGrpSpPr/>
        <p:nvPr/>
      </p:nvGrpSpPr>
      <p:grpSpPr>
        <a:xfrm>
          <a:off x="0" y="0"/>
          <a:ext cx="0" cy="0"/>
          <a:chOff x="0" y="0"/>
          <a:chExt cx="0" cy="0"/>
        </a:xfrm>
      </p:grpSpPr>
      <p:sp>
        <p:nvSpPr>
          <p:cNvPr id="338" name="Google Shape;338;p109"/>
          <p:cNvSpPr/>
          <p:nvPr/>
        </p:nvSpPr>
        <p:spPr>
          <a:xfrm>
            <a:off x="17526000" y="-1"/>
            <a:ext cx="6858000" cy="13716002"/>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39" name="Google Shape;339;p109"/>
          <p:cNvSpPr/>
          <p:nvPr>
            <p:ph idx="2" type="pic"/>
          </p:nvPr>
        </p:nvSpPr>
        <p:spPr>
          <a:xfrm>
            <a:off x="11835879" y="3774092"/>
            <a:ext cx="3449245" cy="616791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40" name="Google Shape;340;p109"/>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341" name="Google Shape;341;p109"/>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68">
  <p:cSld name="slide-068">
    <p:spTree>
      <p:nvGrpSpPr>
        <p:cNvPr id="342" name="Shape 342"/>
        <p:cNvGrpSpPr/>
        <p:nvPr/>
      </p:nvGrpSpPr>
      <p:grpSpPr>
        <a:xfrm>
          <a:off x="0" y="0"/>
          <a:ext cx="0" cy="0"/>
          <a:chOff x="0" y="0"/>
          <a:chExt cx="0" cy="0"/>
        </a:xfrm>
      </p:grpSpPr>
      <p:sp>
        <p:nvSpPr>
          <p:cNvPr id="343" name="Google Shape;343;p110"/>
          <p:cNvSpPr/>
          <p:nvPr>
            <p:ph idx="2" type="pic"/>
          </p:nvPr>
        </p:nvSpPr>
        <p:spPr>
          <a:xfrm>
            <a:off x="0" y="-3"/>
            <a:ext cx="12192000" cy="685780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44" name="Google Shape;344;p110"/>
          <p:cNvSpPr/>
          <p:nvPr>
            <p:ph idx="3" type="pic"/>
          </p:nvPr>
        </p:nvSpPr>
        <p:spPr>
          <a:xfrm>
            <a:off x="12198787" y="6858000"/>
            <a:ext cx="12192000" cy="68578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45" name="Google Shape;345;p110"/>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70" showMasterSp="0">
  <p:cSld name="slide-070">
    <p:spTree>
      <p:nvGrpSpPr>
        <p:cNvPr id="346" name="Shape 346"/>
        <p:cNvGrpSpPr/>
        <p:nvPr/>
      </p:nvGrpSpPr>
      <p:grpSpPr>
        <a:xfrm>
          <a:off x="0" y="0"/>
          <a:ext cx="0" cy="0"/>
          <a:chOff x="0" y="0"/>
          <a:chExt cx="0" cy="0"/>
        </a:xfrm>
      </p:grpSpPr>
      <p:sp>
        <p:nvSpPr>
          <p:cNvPr id="347" name="Google Shape;347;p111"/>
          <p:cNvSpPr/>
          <p:nvPr/>
        </p:nvSpPr>
        <p:spPr>
          <a:xfrm>
            <a:off x="12205989" y="6981107"/>
            <a:ext cx="10145416" cy="4701407"/>
          </a:xfrm>
          <a:prstGeom prst="rect">
            <a:avLst/>
          </a:prstGeom>
          <a:solidFill>
            <a:srgbClr val="212121"/>
          </a:solidFill>
          <a:ln>
            <a:noFill/>
          </a:ln>
          <a:effectLst>
            <a:outerShdw blurRad="38100" rotWithShape="0" dir="5400000" dist="25400">
              <a:srgbClr val="000000">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48" name="Google Shape;348;p111"/>
          <p:cNvSpPr/>
          <p:nvPr>
            <p:ph idx="2" type="pic"/>
          </p:nvPr>
        </p:nvSpPr>
        <p:spPr>
          <a:xfrm>
            <a:off x="2035075" y="2025847"/>
            <a:ext cx="20313751" cy="470436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49" name="Google Shape;349;p111"/>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350" name="Google Shape;350;p111"/>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71">
  <p:cSld name="slide-071">
    <p:spTree>
      <p:nvGrpSpPr>
        <p:cNvPr id="351" name="Shape 351"/>
        <p:cNvGrpSpPr/>
        <p:nvPr/>
      </p:nvGrpSpPr>
      <p:grpSpPr>
        <a:xfrm>
          <a:off x="0" y="0"/>
          <a:ext cx="0" cy="0"/>
          <a:chOff x="0" y="0"/>
          <a:chExt cx="0" cy="0"/>
        </a:xfrm>
      </p:grpSpPr>
      <p:sp>
        <p:nvSpPr>
          <p:cNvPr id="352" name="Google Shape;352;p112"/>
          <p:cNvSpPr/>
          <p:nvPr>
            <p:ph idx="2" type="pic"/>
          </p:nvPr>
        </p:nvSpPr>
        <p:spPr>
          <a:xfrm>
            <a:off x="-3" y="0"/>
            <a:ext cx="11204878" cy="1371580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53" name="Google Shape;353;p112"/>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72">
  <p:cSld name="slide-072">
    <p:spTree>
      <p:nvGrpSpPr>
        <p:cNvPr id="354" name="Shape 354"/>
        <p:cNvGrpSpPr/>
        <p:nvPr/>
      </p:nvGrpSpPr>
      <p:grpSpPr>
        <a:xfrm>
          <a:off x="0" y="0"/>
          <a:ext cx="0" cy="0"/>
          <a:chOff x="0" y="0"/>
          <a:chExt cx="0" cy="0"/>
        </a:xfrm>
      </p:grpSpPr>
      <p:sp>
        <p:nvSpPr>
          <p:cNvPr id="355" name="Google Shape;355;p113"/>
          <p:cNvSpPr/>
          <p:nvPr>
            <p:ph idx="2" type="pic"/>
          </p:nvPr>
        </p:nvSpPr>
        <p:spPr>
          <a:xfrm>
            <a:off x="12192000" y="0"/>
            <a:ext cx="12191804" cy="1371580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56" name="Google Shape;356;p113"/>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73">
  <p:cSld name="slide-073">
    <p:spTree>
      <p:nvGrpSpPr>
        <p:cNvPr id="357" name="Shape 357"/>
        <p:cNvGrpSpPr/>
        <p:nvPr/>
      </p:nvGrpSpPr>
      <p:grpSpPr>
        <a:xfrm>
          <a:off x="0" y="0"/>
          <a:ext cx="0" cy="0"/>
          <a:chOff x="0" y="0"/>
          <a:chExt cx="0" cy="0"/>
        </a:xfrm>
      </p:grpSpPr>
      <p:sp>
        <p:nvSpPr>
          <p:cNvPr id="358" name="Google Shape;358;p114"/>
          <p:cNvSpPr/>
          <p:nvPr>
            <p:ph idx="2" type="pic"/>
          </p:nvPr>
        </p:nvSpPr>
        <p:spPr>
          <a:xfrm>
            <a:off x="0" y="0"/>
            <a:ext cx="12191804" cy="1371580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59" name="Google Shape;359;p114"/>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74">
  <p:cSld name="slide-074">
    <p:spTree>
      <p:nvGrpSpPr>
        <p:cNvPr id="360" name="Shape 360"/>
        <p:cNvGrpSpPr/>
        <p:nvPr/>
      </p:nvGrpSpPr>
      <p:grpSpPr>
        <a:xfrm>
          <a:off x="0" y="0"/>
          <a:ext cx="0" cy="0"/>
          <a:chOff x="0" y="0"/>
          <a:chExt cx="0" cy="0"/>
        </a:xfrm>
      </p:grpSpPr>
      <p:sp>
        <p:nvSpPr>
          <p:cNvPr id="361" name="Google Shape;361;p115"/>
          <p:cNvSpPr/>
          <p:nvPr>
            <p:ph idx="2" type="pic"/>
          </p:nvPr>
        </p:nvSpPr>
        <p:spPr>
          <a:xfrm>
            <a:off x="12192000" y="0"/>
            <a:ext cx="10160100" cy="1371580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62" name="Google Shape;362;p115"/>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20">
  <p:cSld name="slide-020">
    <p:spTree>
      <p:nvGrpSpPr>
        <p:cNvPr id="34" name="Shape 34"/>
        <p:cNvGrpSpPr/>
        <p:nvPr/>
      </p:nvGrpSpPr>
      <p:grpSpPr>
        <a:xfrm>
          <a:off x="0" y="0"/>
          <a:ext cx="0" cy="0"/>
          <a:chOff x="0" y="0"/>
          <a:chExt cx="0" cy="0"/>
        </a:xfrm>
      </p:grpSpPr>
      <p:sp>
        <p:nvSpPr>
          <p:cNvPr id="35" name="Google Shape;35;p44"/>
          <p:cNvSpPr/>
          <p:nvPr>
            <p:ph idx="2" type="pic"/>
          </p:nvPr>
        </p:nvSpPr>
        <p:spPr>
          <a:xfrm>
            <a:off x="7366000" y="2025848"/>
            <a:ext cx="4825999" cy="7112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6" name="Google Shape;36;p44"/>
          <p:cNvSpPr/>
          <p:nvPr>
            <p:ph idx="3" type="pic"/>
          </p:nvPr>
        </p:nvSpPr>
        <p:spPr>
          <a:xfrm>
            <a:off x="12450960" y="2025848"/>
            <a:ext cx="4826003" cy="7112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7" name="Google Shape;37;p44"/>
          <p:cNvSpPr/>
          <p:nvPr>
            <p:ph idx="4" type="pic"/>
          </p:nvPr>
        </p:nvSpPr>
        <p:spPr>
          <a:xfrm>
            <a:off x="17535920" y="2025848"/>
            <a:ext cx="4826003" cy="7112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8" name="Google Shape;38;p44"/>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75">
  <p:cSld name="slide-075">
    <p:spTree>
      <p:nvGrpSpPr>
        <p:cNvPr id="363" name="Shape 363"/>
        <p:cNvGrpSpPr/>
        <p:nvPr/>
      </p:nvGrpSpPr>
      <p:grpSpPr>
        <a:xfrm>
          <a:off x="0" y="0"/>
          <a:ext cx="0" cy="0"/>
          <a:chOff x="0" y="0"/>
          <a:chExt cx="0" cy="0"/>
        </a:xfrm>
      </p:grpSpPr>
      <p:sp>
        <p:nvSpPr>
          <p:cNvPr id="364" name="Google Shape;364;p116"/>
          <p:cNvSpPr/>
          <p:nvPr>
            <p:ph idx="2" type="pic"/>
          </p:nvPr>
        </p:nvSpPr>
        <p:spPr>
          <a:xfrm>
            <a:off x="13211770" y="0"/>
            <a:ext cx="10160103" cy="1371580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65" name="Google Shape;365;p116"/>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77">
  <p:cSld name="slide-077">
    <p:spTree>
      <p:nvGrpSpPr>
        <p:cNvPr id="366" name="Shape 366"/>
        <p:cNvGrpSpPr/>
        <p:nvPr/>
      </p:nvGrpSpPr>
      <p:grpSpPr>
        <a:xfrm>
          <a:off x="0" y="0"/>
          <a:ext cx="0" cy="0"/>
          <a:chOff x="0" y="0"/>
          <a:chExt cx="0" cy="0"/>
        </a:xfrm>
      </p:grpSpPr>
      <p:sp>
        <p:nvSpPr>
          <p:cNvPr id="367" name="Google Shape;367;p117"/>
          <p:cNvSpPr/>
          <p:nvPr>
            <p:ph idx="2" type="pic"/>
          </p:nvPr>
        </p:nvSpPr>
        <p:spPr>
          <a:xfrm>
            <a:off x="0" y="0"/>
            <a:ext cx="24384101" cy="1371580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68" name="Google Shape;368;p117"/>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78">
  <p:cSld name="slide-078">
    <p:spTree>
      <p:nvGrpSpPr>
        <p:cNvPr id="369" name="Shape 369"/>
        <p:cNvGrpSpPr/>
        <p:nvPr/>
      </p:nvGrpSpPr>
      <p:grpSpPr>
        <a:xfrm>
          <a:off x="0" y="0"/>
          <a:ext cx="0" cy="0"/>
          <a:chOff x="0" y="0"/>
          <a:chExt cx="0" cy="0"/>
        </a:xfrm>
      </p:grpSpPr>
      <p:sp>
        <p:nvSpPr>
          <p:cNvPr id="370" name="Google Shape;370;p118"/>
          <p:cNvSpPr/>
          <p:nvPr>
            <p:ph idx="2" type="pic"/>
          </p:nvPr>
        </p:nvSpPr>
        <p:spPr>
          <a:xfrm>
            <a:off x="-3" y="2028031"/>
            <a:ext cx="13203740" cy="965984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71" name="Google Shape;371;p118"/>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79">
  <p:cSld name="slide-079">
    <p:spTree>
      <p:nvGrpSpPr>
        <p:cNvPr id="372" name="Shape 372"/>
        <p:cNvGrpSpPr/>
        <p:nvPr/>
      </p:nvGrpSpPr>
      <p:grpSpPr>
        <a:xfrm>
          <a:off x="0" y="0"/>
          <a:ext cx="0" cy="0"/>
          <a:chOff x="0" y="0"/>
          <a:chExt cx="0" cy="0"/>
        </a:xfrm>
      </p:grpSpPr>
      <p:sp>
        <p:nvSpPr>
          <p:cNvPr id="373" name="Google Shape;373;p119"/>
          <p:cNvSpPr/>
          <p:nvPr>
            <p:ph idx="2" type="pic"/>
          </p:nvPr>
        </p:nvSpPr>
        <p:spPr>
          <a:xfrm>
            <a:off x="14612819" y="2020689"/>
            <a:ext cx="7744248" cy="965984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74" name="Google Shape;374;p119"/>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81" showMasterSp="0">
  <p:cSld name="slide-081">
    <p:spTree>
      <p:nvGrpSpPr>
        <p:cNvPr id="375" name="Shape 375"/>
        <p:cNvGrpSpPr/>
        <p:nvPr/>
      </p:nvGrpSpPr>
      <p:grpSpPr>
        <a:xfrm>
          <a:off x="0" y="0"/>
          <a:ext cx="0" cy="0"/>
          <a:chOff x="0" y="0"/>
          <a:chExt cx="0" cy="0"/>
        </a:xfrm>
      </p:grpSpPr>
      <p:sp>
        <p:nvSpPr>
          <p:cNvPr id="376" name="Google Shape;376;p120"/>
          <p:cNvSpPr/>
          <p:nvPr/>
        </p:nvSpPr>
        <p:spPr>
          <a:xfrm>
            <a:off x="0" y="0"/>
            <a:ext cx="12192000" cy="13716000"/>
          </a:xfrm>
          <a:prstGeom prst="rect">
            <a:avLst/>
          </a:prstGeom>
          <a:solidFill>
            <a:srgbClr val="21212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77" name="Google Shape;377;p120"/>
          <p:cNvSpPr/>
          <p:nvPr>
            <p:ph idx="2" type="pic"/>
          </p:nvPr>
        </p:nvSpPr>
        <p:spPr>
          <a:xfrm>
            <a:off x="12192000" y="-8685"/>
            <a:ext cx="12194979" cy="1373326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78" name="Google Shape;378;p120"/>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379" name="Google Shape;379;p120"/>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82">
  <p:cSld name="slide-082">
    <p:spTree>
      <p:nvGrpSpPr>
        <p:cNvPr id="380" name="Shape 380"/>
        <p:cNvGrpSpPr/>
        <p:nvPr/>
      </p:nvGrpSpPr>
      <p:grpSpPr>
        <a:xfrm>
          <a:off x="0" y="0"/>
          <a:ext cx="0" cy="0"/>
          <a:chOff x="0" y="0"/>
          <a:chExt cx="0" cy="0"/>
        </a:xfrm>
      </p:grpSpPr>
      <p:sp>
        <p:nvSpPr>
          <p:cNvPr id="381" name="Google Shape;381;p121"/>
          <p:cNvSpPr/>
          <p:nvPr>
            <p:ph idx="2" type="pic"/>
          </p:nvPr>
        </p:nvSpPr>
        <p:spPr>
          <a:xfrm>
            <a:off x="0" y="-3"/>
            <a:ext cx="10160100" cy="137332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82" name="Google Shape;382;p121"/>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83">
  <p:cSld name="slide-083">
    <p:spTree>
      <p:nvGrpSpPr>
        <p:cNvPr id="383" name="Shape 383"/>
        <p:cNvGrpSpPr/>
        <p:nvPr/>
      </p:nvGrpSpPr>
      <p:grpSpPr>
        <a:xfrm>
          <a:off x="0" y="0"/>
          <a:ext cx="0" cy="0"/>
          <a:chOff x="0" y="0"/>
          <a:chExt cx="0" cy="0"/>
        </a:xfrm>
      </p:grpSpPr>
      <p:sp>
        <p:nvSpPr>
          <p:cNvPr id="384" name="Google Shape;384;p122"/>
          <p:cNvSpPr/>
          <p:nvPr>
            <p:ph idx="2" type="pic"/>
          </p:nvPr>
        </p:nvSpPr>
        <p:spPr>
          <a:xfrm>
            <a:off x="0" y="0"/>
            <a:ext cx="24383998" cy="68578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85" name="Google Shape;385;p122"/>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85">
  <p:cSld name="slide-085">
    <p:spTree>
      <p:nvGrpSpPr>
        <p:cNvPr id="386" name="Shape 386"/>
        <p:cNvGrpSpPr/>
        <p:nvPr/>
      </p:nvGrpSpPr>
      <p:grpSpPr>
        <a:xfrm>
          <a:off x="0" y="0"/>
          <a:ext cx="0" cy="0"/>
          <a:chOff x="0" y="0"/>
          <a:chExt cx="0" cy="0"/>
        </a:xfrm>
      </p:grpSpPr>
      <p:sp>
        <p:nvSpPr>
          <p:cNvPr id="387" name="Google Shape;387;p123"/>
          <p:cNvSpPr/>
          <p:nvPr>
            <p:ph idx="2" type="pic"/>
          </p:nvPr>
        </p:nvSpPr>
        <p:spPr>
          <a:xfrm>
            <a:off x="2363414" y="446187"/>
            <a:ext cx="5136363" cy="640688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88" name="Google Shape;388;p123"/>
          <p:cNvSpPr/>
          <p:nvPr>
            <p:ph idx="3" type="pic"/>
          </p:nvPr>
        </p:nvSpPr>
        <p:spPr>
          <a:xfrm>
            <a:off x="7499776" y="446187"/>
            <a:ext cx="5136365" cy="640688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89" name="Google Shape;389;p123"/>
          <p:cNvSpPr/>
          <p:nvPr>
            <p:ph idx="4" type="pic"/>
          </p:nvPr>
        </p:nvSpPr>
        <p:spPr>
          <a:xfrm>
            <a:off x="1577" y="6858000"/>
            <a:ext cx="5136363" cy="640687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90" name="Google Shape;390;p123"/>
          <p:cNvSpPr/>
          <p:nvPr>
            <p:ph idx="5" type="pic"/>
          </p:nvPr>
        </p:nvSpPr>
        <p:spPr>
          <a:xfrm>
            <a:off x="5137939" y="6858000"/>
            <a:ext cx="5136363" cy="640687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91" name="Google Shape;391;p123"/>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86">
  <p:cSld name="slide-086">
    <p:spTree>
      <p:nvGrpSpPr>
        <p:cNvPr id="392" name="Shape 392"/>
        <p:cNvGrpSpPr/>
        <p:nvPr/>
      </p:nvGrpSpPr>
      <p:grpSpPr>
        <a:xfrm>
          <a:off x="0" y="0"/>
          <a:ext cx="0" cy="0"/>
          <a:chOff x="0" y="0"/>
          <a:chExt cx="0" cy="0"/>
        </a:xfrm>
      </p:grpSpPr>
      <p:sp>
        <p:nvSpPr>
          <p:cNvPr id="393" name="Google Shape;393;p124"/>
          <p:cNvSpPr/>
          <p:nvPr>
            <p:ph idx="2" type="pic"/>
          </p:nvPr>
        </p:nvSpPr>
        <p:spPr>
          <a:xfrm>
            <a:off x="15071497" y="2015232"/>
            <a:ext cx="7744247" cy="965984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94" name="Google Shape;394;p124"/>
          <p:cNvSpPr/>
          <p:nvPr>
            <p:ph idx="3" type="pic"/>
          </p:nvPr>
        </p:nvSpPr>
        <p:spPr>
          <a:xfrm>
            <a:off x="10978694" y="6573391"/>
            <a:ext cx="4092806" cy="510519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95" name="Google Shape;395;p124"/>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87">
  <p:cSld name="slide-087">
    <p:spTree>
      <p:nvGrpSpPr>
        <p:cNvPr id="396" name="Shape 396"/>
        <p:cNvGrpSpPr/>
        <p:nvPr/>
      </p:nvGrpSpPr>
      <p:grpSpPr>
        <a:xfrm>
          <a:off x="0" y="0"/>
          <a:ext cx="0" cy="0"/>
          <a:chOff x="0" y="0"/>
          <a:chExt cx="0" cy="0"/>
        </a:xfrm>
      </p:grpSpPr>
      <p:sp>
        <p:nvSpPr>
          <p:cNvPr id="397" name="Google Shape;397;p125"/>
          <p:cNvSpPr/>
          <p:nvPr>
            <p:ph idx="2" type="pic"/>
          </p:nvPr>
        </p:nvSpPr>
        <p:spPr>
          <a:xfrm>
            <a:off x="12193189" y="2025848"/>
            <a:ext cx="5037040" cy="477513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98" name="Google Shape;398;p125"/>
          <p:cNvSpPr/>
          <p:nvPr>
            <p:ph idx="3" type="pic"/>
          </p:nvPr>
        </p:nvSpPr>
        <p:spPr>
          <a:xfrm>
            <a:off x="17332523" y="2025848"/>
            <a:ext cx="5037042" cy="477513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399" name="Google Shape;399;p125"/>
          <p:cNvSpPr/>
          <p:nvPr>
            <p:ph idx="4" type="pic"/>
          </p:nvPr>
        </p:nvSpPr>
        <p:spPr>
          <a:xfrm>
            <a:off x="17340064" y="6920010"/>
            <a:ext cx="5037038" cy="477513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00" name="Google Shape;400;p125"/>
          <p:cNvSpPr/>
          <p:nvPr>
            <p:ph idx="5" type="pic"/>
          </p:nvPr>
        </p:nvSpPr>
        <p:spPr>
          <a:xfrm>
            <a:off x="12189420" y="6920010"/>
            <a:ext cx="5037042" cy="477513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01" name="Google Shape;401;p125"/>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03" showMasterSp="0">
  <p:cSld name="slide-003">
    <p:spTree>
      <p:nvGrpSpPr>
        <p:cNvPr id="39" name="Shape 39"/>
        <p:cNvGrpSpPr/>
        <p:nvPr/>
      </p:nvGrpSpPr>
      <p:grpSpPr>
        <a:xfrm>
          <a:off x="0" y="0"/>
          <a:ext cx="0" cy="0"/>
          <a:chOff x="0" y="0"/>
          <a:chExt cx="0" cy="0"/>
        </a:xfrm>
      </p:grpSpPr>
      <p:pic>
        <p:nvPicPr>
          <p:cNvPr descr="Google Shape;40;p45" id="40" name="Google Shape;40;p45"/>
          <p:cNvPicPr preferRelativeResize="0"/>
          <p:nvPr/>
        </p:nvPicPr>
        <p:blipFill rotWithShape="1">
          <a:blip r:embed="rId2">
            <a:alphaModFix/>
          </a:blip>
          <a:srcRect b="3060" l="15193" r="15191" t="6006"/>
          <a:stretch/>
        </p:blipFill>
        <p:spPr>
          <a:xfrm>
            <a:off x="-2" y="0"/>
            <a:ext cx="10160004" cy="13716000"/>
          </a:xfrm>
          <a:prstGeom prst="rect">
            <a:avLst/>
          </a:prstGeom>
          <a:noFill/>
          <a:ln>
            <a:noFill/>
          </a:ln>
        </p:spPr>
      </p:pic>
      <p:sp>
        <p:nvSpPr>
          <p:cNvPr id="41" name="Google Shape;41;p45"/>
          <p:cNvSpPr/>
          <p:nvPr>
            <p:ph idx="2" type="pic"/>
          </p:nvPr>
        </p:nvSpPr>
        <p:spPr>
          <a:xfrm>
            <a:off x="0" y="0"/>
            <a:ext cx="10160001" cy="13716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2" name="Google Shape;42;p45"/>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43" name="Google Shape;43;p45"/>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88">
  <p:cSld name="slide-088">
    <p:spTree>
      <p:nvGrpSpPr>
        <p:cNvPr id="402" name="Shape 402"/>
        <p:cNvGrpSpPr/>
        <p:nvPr/>
      </p:nvGrpSpPr>
      <p:grpSpPr>
        <a:xfrm>
          <a:off x="0" y="0"/>
          <a:ext cx="0" cy="0"/>
          <a:chOff x="0" y="0"/>
          <a:chExt cx="0" cy="0"/>
        </a:xfrm>
      </p:grpSpPr>
      <p:sp>
        <p:nvSpPr>
          <p:cNvPr id="403" name="Google Shape;403;p126"/>
          <p:cNvSpPr/>
          <p:nvPr>
            <p:ph idx="2" type="pic"/>
          </p:nvPr>
        </p:nvSpPr>
        <p:spPr>
          <a:xfrm>
            <a:off x="0" y="0"/>
            <a:ext cx="18292369" cy="1371593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04" name="Google Shape;404;p126"/>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89">
  <p:cSld name="slide-089">
    <p:spTree>
      <p:nvGrpSpPr>
        <p:cNvPr id="405" name="Shape 405"/>
        <p:cNvGrpSpPr/>
        <p:nvPr/>
      </p:nvGrpSpPr>
      <p:grpSpPr>
        <a:xfrm>
          <a:off x="0" y="0"/>
          <a:ext cx="0" cy="0"/>
          <a:chOff x="0" y="0"/>
          <a:chExt cx="0" cy="0"/>
        </a:xfrm>
      </p:grpSpPr>
      <p:sp>
        <p:nvSpPr>
          <p:cNvPr id="406" name="Google Shape;406;p127"/>
          <p:cNvSpPr/>
          <p:nvPr>
            <p:ph idx="2" type="pic"/>
          </p:nvPr>
        </p:nvSpPr>
        <p:spPr>
          <a:xfrm>
            <a:off x="0" y="0"/>
            <a:ext cx="12186347" cy="1371593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07" name="Google Shape;407;p127"/>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91">
  <p:cSld name="slide-091">
    <p:spTree>
      <p:nvGrpSpPr>
        <p:cNvPr id="408" name="Shape 408"/>
        <p:cNvGrpSpPr/>
        <p:nvPr/>
      </p:nvGrpSpPr>
      <p:grpSpPr>
        <a:xfrm>
          <a:off x="0" y="0"/>
          <a:ext cx="0" cy="0"/>
          <a:chOff x="0" y="0"/>
          <a:chExt cx="0" cy="0"/>
        </a:xfrm>
      </p:grpSpPr>
      <p:sp>
        <p:nvSpPr>
          <p:cNvPr id="409" name="Google Shape;409;p128"/>
          <p:cNvSpPr/>
          <p:nvPr>
            <p:ph idx="2" type="pic"/>
          </p:nvPr>
        </p:nvSpPr>
        <p:spPr>
          <a:xfrm>
            <a:off x="2035075" y="2038548"/>
            <a:ext cx="10154347" cy="963883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10" name="Google Shape;410;p128"/>
          <p:cNvSpPr txBox="1"/>
          <p:nvPr/>
        </p:nvSpPr>
        <p:spPr>
          <a:xfrm>
            <a:off x="11480071"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r">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sp>
        <p:nvSpPr>
          <p:cNvPr id="411" name="Google Shape;411;p128"/>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92">
  <p:cSld name="slide-092">
    <p:spTree>
      <p:nvGrpSpPr>
        <p:cNvPr id="412" name="Shape 412"/>
        <p:cNvGrpSpPr/>
        <p:nvPr/>
      </p:nvGrpSpPr>
      <p:grpSpPr>
        <a:xfrm>
          <a:off x="0" y="0"/>
          <a:ext cx="0" cy="0"/>
          <a:chOff x="0" y="0"/>
          <a:chExt cx="0" cy="0"/>
        </a:xfrm>
      </p:grpSpPr>
      <p:sp>
        <p:nvSpPr>
          <p:cNvPr id="413" name="Google Shape;413;p129"/>
          <p:cNvSpPr/>
          <p:nvPr>
            <p:ph idx="2" type="pic"/>
          </p:nvPr>
        </p:nvSpPr>
        <p:spPr>
          <a:xfrm>
            <a:off x="7120035" y="2032000"/>
            <a:ext cx="5080003" cy="4826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14" name="Google Shape;414;p129"/>
          <p:cNvSpPr/>
          <p:nvPr>
            <p:ph idx="3" type="pic"/>
          </p:nvPr>
        </p:nvSpPr>
        <p:spPr>
          <a:xfrm>
            <a:off x="12200035" y="2032000"/>
            <a:ext cx="5080004" cy="4826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15" name="Google Shape;415;p129"/>
          <p:cNvSpPr/>
          <p:nvPr>
            <p:ph idx="4" type="pic"/>
          </p:nvPr>
        </p:nvSpPr>
        <p:spPr>
          <a:xfrm>
            <a:off x="7120035" y="6858000"/>
            <a:ext cx="5080005" cy="4826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16" name="Google Shape;416;p129"/>
          <p:cNvSpPr/>
          <p:nvPr>
            <p:ph idx="5" type="pic"/>
          </p:nvPr>
        </p:nvSpPr>
        <p:spPr>
          <a:xfrm>
            <a:off x="2040034" y="6858000"/>
            <a:ext cx="5080004" cy="482600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17" name="Google Shape;417;p129"/>
          <p:cNvSpPr/>
          <p:nvPr>
            <p:ph idx="6" type="pic"/>
          </p:nvPr>
        </p:nvSpPr>
        <p:spPr>
          <a:xfrm>
            <a:off x="17288070" y="6857999"/>
            <a:ext cx="5080004" cy="482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18" name="Google Shape;418;p129"/>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93">
  <p:cSld name="slide-093">
    <p:spTree>
      <p:nvGrpSpPr>
        <p:cNvPr id="419" name="Shape 419"/>
        <p:cNvGrpSpPr/>
        <p:nvPr/>
      </p:nvGrpSpPr>
      <p:grpSpPr>
        <a:xfrm>
          <a:off x="0" y="0"/>
          <a:ext cx="0" cy="0"/>
          <a:chOff x="0" y="0"/>
          <a:chExt cx="0" cy="0"/>
        </a:xfrm>
      </p:grpSpPr>
      <p:sp>
        <p:nvSpPr>
          <p:cNvPr id="420" name="Google Shape;420;p130"/>
          <p:cNvSpPr/>
          <p:nvPr>
            <p:ph idx="2" type="pic"/>
          </p:nvPr>
        </p:nvSpPr>
        <p:spPr>
          <a:xfrm>
            <a:off x="13211769" y="-3"/>
            <a:ext cx="11172234" cy="1371610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21" name="Google Shape;421;p130"/>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96">
  <p:cSld name="slide-096">
    <p:spTree>
      <p:nvGrpSpPr>
        <p:cNvPr id="422" name="Shape 422"/>
        <p:cNvGrpSpPr/>
        <p:nvPr/>
      </p:nvGrpSpPr>
      <p:grpSpPr>
        <a:xfrm>
          <a:off x="0" y="0"/>
          <a:ext cx="0" cy="0"/>
          <a:chOff x="0" y="0"/>
          <a:chExt cx="0" cy="0"/>
        </a:xfrm>
      </p:grpSpPr>
      <p:sp>
        <p:nvSpPr>
          <p:cNvPr id="423" name="Google Shape;423;p131"/>
          <p:cNvSpPr/>
          <p:nvPr>
            <p:ph idx="2" type="pic"/>
          </p:nvPr>
        </p:nvSpPr>
        <p:spPr>
          <a:xfrm>
            <a:off x="4762" y="0"/>
            <a:ext cx="24374579" cy="68578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24" name="Google Shape;424;p131"/>
          <p:cNvSpPr txBox="1"/>
          <p:nvPr>
            <p:ph idx="12" type="sldNum"/>
          </p:nvPr>
        </p:nvSpPr>
        <p:spPr>
          <a:xfrm>
            <a:off x="21848959" y="12319000"/>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097">
  <p:cSld name="slide-097">
    <p:spTree>
      <p:nvGrpSpPr>
        <p:cNvPr id="425" name="Shape 425"/>
        <p:cNvGrpSpPr/>
        <p:nvPr/>
      </p:nvGrpSpPr>
      <p:grpSpPr>
        <a:xfrm>
          <a:off x="0" y="0"/>
          <a:ext cx="0" cy="0"/>
          <a:chOff x="0" y="0"/>
          <a:chExt cx="0" cy="0"/>
        </a:xfrm>
      </p:grpSpPr>
      <p:sp>
        <p:nvSpPr>
          <p:cNvPr id="426" name="Google Shape;426;p132"/>
          <p:cNvSpPr/>
          <p:nvPr>
            <p:ph idx="2" type="pic"/>
          </p:nvPr>
        </p:nvSpPr>
        <p:spPr>
          <a:xfrm>
            <a:off x="11384518" y="2443265"/>
            <a:ext cx="2996827" cy="39790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27" name="Google Shape;427;p132"/>
          <p:cNvSpPr/>
          <p:nvPr>
            <p:ph idx="3" type="pic"/>
          </p:nvPr>
        </p:nvSpPr>
        <p:spPr>
          <a:xfrm>
            <a:off x="19141769" y="2443265"/>
            <a:ext cx="2996827" cy="39790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28" name="Google Shape;428;p132"/>
          <p:cNvSpPr/>
          <p:nvPr>
            <p:ph idx="4" type="pic"/>
          </p:nvPr>
        </p:nvSpPr>
        <p:spPr>
          <a:xfrm>
            <a:off x="15052502" y="4274361"/>
            <a:ext cx="1236391" cy="219722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29" name="Google Shape;429;p132"/>
          <p:cNvSpPr/>
          <p:nvPr>
            <p:ph idx="5" type="pic"/>
          </p:nvPr>
        </p:nvSpPr>
        <p:spPr>
          <a:xfrm>
            <a:off x="17030486" y="4285662"/>
            <a:ext cx="1236391" cy="219722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30" name="Google Shape;430;p132"/>
          <p:cNvSpPr/>
          <p:nvPr>
            <p:ph idx="6" type="pic"/>
          </p:nvPr>
        </p:nvSpPr>
        <p:spPr>
          <a:xfrm>
            <a:off x="11354037" y="10273841"/>
            <a:ext cx="837969" cy="104113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31" name="Google Shape;431;p132"/>
          <p:cNvSpPr/>
          <p:nvPr>
            <p:ph idx="7" type="pic"/>
          </p:nvPr>
        </p:nvSpPr>
        <p:spPr>
          <a:xfrm>
            <a:off x="13063308" y="10278529"/>
            <a:ext cx="837969" cy="104113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32" name="Google Shape;432;p132"/>
          <p:cNvSpPr/>
          <p:nvPr>
            <p:ph idx="8" type="pic"/>
          </p:nvPr>
        </p:nvSpPr>
        <p:spPr>
          <a:xfrm>
            <a:off x="16103444" y="8099676"/>
            <a:ext cx="5352446" cy="3390942"/>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33" name="Google Shape;433;p132"/>
          <p:cNvSpPr txBox="1"/>
          <p:nvPr>
            <p:ph idx="12" type="sldNum"/>
          </p:nvPr>
        </p:nvSpPr>
        <p:spPr>
          <a:xfrm>
            <a:off x="21798159" y="12892295"/>
            <a:ext cx="538089" cy="520936"/>
          </a:xfrm>
          <a:prstGeom prst="rect">
            <a:avLst/>
          </a:prstGeom>
          <a:noFill/>
          <a:ln>
            <a:noFill/>
          </a:ln>
        </p:spPr>
        <p:txBody>
          <a:bodyPr anchorCtr="0" anchor="t" bIns="50800" lIns="50800" spcFirstLastPara="1" rIns="50800" wrap="square" tIns="50800">
            <a:noAutofit/>
          </a:bodyPr>
          <a:lstStyle>
            <a:lvl1pPr indent="0" lvl="0"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E5DECC"/>
        </a:solidFill>
      </p:bgPr>
    </p:bg>
    <p:spTree>
      <p:nvGrpSpPr>
        <p:cNvPr id="434" name="Shape 434"/>
        <p:cNvGrpSpPr/>
        <p:nvPr/>
      </p:nvGrpSpPr>
      <p:grpSpPr>
        <a:xfrm>
          <a:off x="0" y="0"/>
          <a:ext cx="0" cy="0"/>
          <a:chOff x="0" y="0"/>
          <a:chExt cx="0" cy="0"/>
        </a:xfrm>
      </p:grpSpPr>
      <p:sp>
        <p:nvSpPr>
          <p:cNvPr id="435" name="Google Shape;435;p133"/>
          <p:cNvSpPr/>
          <p:nvPr>
            <p:ph idx="2" type="pic"/>
          </p:nvPr>
        </p:nvSpPr>
        <p:spPr>
          <a:xfrm>
            <a:off x="2615377" y="2064772"/>
            <a:ext cx="6961245" cy="958645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lvl="1"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lvl="2"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lvl="3"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lvl="4"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lvl="5"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lvl="6"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lvl="7"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lvl="8"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436" name="Google Shape;436;p133"/>
          <p:cNvSpPr txBox="1"/>
          <p:nvPr>
            <p:ph idx="12" type="sldNum"/>
          </p:nvPr>
        </p:nvSpPr>
        <p:spPr>
          <a:xfrm>
            <a:off x="17475200" y="12392998"/>
            <a:ext cx="647541" cy="639405"/>
          </a:xfrm>
          <a:prstGeom prst="rect">
            <a:avLst/>
          </a:prstGeom>
          <a:noFill/>
          <a:ln>
            <a:noFill/>
          </a:ln>
        </p:spPr>
        <p:txBody>
          <a:bodyPr anchorCtr="0" anchor="ctr" bIns="91375" lIns="91375" spcFirstLastPara="1" rIns="91375" wrap="square" tIns="91375">
            <a:noAutofit/>
          </a:bodyPr>
          <a:lstStyle>
            <a:lvl1pPr indent="0" lvl="0" marL="0" marR="0" algn="l">
              <a:lnSpc>
                <a:spcPct val="12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indent="0" lvl="1" marL="0" marR="0" algn="l">
              <a:lnSpc>
                <a:spcPct val="12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indent="0" lvl="2" marL="0" marR="0" algn="l">
              <a:lnSpc>
                <a:spcPct val="12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indent="0" lvl="3" marL="0" marR="0" algn="l">
              <a:lnSpc>
                <a:spcPct val="12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indent="0" lvl="4" marL="0" marR="0" algn="l">
              <a:lnSpc>
                <a:spcPct val="12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indent="0" lvl="5" marL="0" marR="0" algn="l">
              <a:lnSpc>
                <a:spcPct val="12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indent="0" lvl="6" marL="0" marR="0" algn="l">
              <a:lnSpc>
                <a:spcPct val="12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indent="0" lvl="7" marL="0" marR="0" algn="l">
              <a:lnSpc>
                <a:spcPct val="12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indent="0" lvl="8" marL="0" marR="0" algn="l">
              <a:lnSpc>
                <a:spcPct val="12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2400"/>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98"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69" Type="http://schemas.openxmlformats.org/officeDocument/2006/relationships/slideLayout" Target="../slideLayouts/slideLayout6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9" Type="http://schemas.openxmlformats.org/officeDocument/2006/relationships/slideLayout" Target="../slideLayouts/slideLayout59.xml"/><Relationship Id="rId5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6"/>
          <p:cNvSpPr txBox="1"/>
          <p:nvPr/>
        </p:nvSpPr>
        <p:spPr>
          <a:xfrm>
            <a:off x="439983" y="12888507"/>
            <a:ext cx="12395456" cy="52843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Centrinno 2020</a:t>
            </a:r>
            <a:endParaRPr b="0" i="0" sz="1400" u="none" cap="none" strike="noStrike">
              <a:solidFill>
                <a:srgbClr val="000000"/>
              </a:solidFill>
              <a:latin typeface="Arial"/>
              <a:ea typeface="Arial"/>
              <a:cs typeface="Arial"/>
              <a:sym typeface="Arial"/>
            </a:endParaRPr>
          </a:p>
        </p:txBody>
      </p:sp>
      <p:sp>
        <p:nvSpPr>
          <p:cNvPr id="7" name="Google Shape;7;p36"/>
          <p:cNvSpPr txBox="1"/>
          <p:nvPr>
            <p:ph type="title"/>
          </p:nvPr>
        </p:nvSpPr>
        <p:spPr>
          <a:xfrm>
            <a:off x="1219200" y="449643"/>
            <a:ext cx="21945600" cy="2485264"/>
          </a:xfrm>
          <a:prstGeom prst="rect">
            <a:avLst/>
          </a:prstGeom>
          <a:noFill/>
          <a:ln>
            <a:noFill/>
          </a:ln>
        </p:spPr>
        <p:txBody>
          <a:bodyPr anchorCtr="0" anchor="ctr" bIns="50800" lIns="50800" spcFirstLastPara="1" rIns="50800" wrap="square" tIns="50800">
            <a:noAutofit/>
          </a:bodyPr>
          <a:lstStyle>
            <a:lvl1pPr lvl="0" marR="0" rtl="0" algn="l">
              <a:lnSpc>
                <a:spcPct val="90000"/>
              </a:lnSpc>
              <a:spcBef>
                <a:spcPts val="0"/>
              </a:spcBef>
              <a:spcAft>
                <a:spcPts val="0"/>
              </a:spcAft>
              <a:buClr>
                <a:srgbClr val="000000"/>
              </a:buClr>
              <a:buSzPts val="8800"/>
              <a:buFont typeface="Arial"/>
              <a:buNone/>
              <a:defRPr b="0" i="0" sz="8800" u="none" cap="none" strike="noStrike">
                <a:solidFill>
                  <a:srgbClr val="000000"/>
                </a:solidFill>
                <a:latin typeface="Arial"/>
                <a:ea typeface="Arial"/>
                <a:cs typeface="Arial"/>
                <a:sym typeface="Arial"/>
              </a:defRPr>
            </a:lvl1pPr>
            <a:lvl2pPr lvl="1" marR="0" rtl="0" algn="l">
              <a:lnSpc>
                <a:spcPct val="90000"/>
              </a:lnSpc>
              <a:spcBef>
                <a:spcPts val="0"/>
              </a:spcBef>
              <a:spcAft>
                <a:spcPts val="0"/>
              </a:spcAft>
              <a:buClr>
                <a:srgbClr val="000000"/>
              </a:buClr>
              <a:buSzPts val="8800"/>
              <a:buFont typeface="Arial"/>
              <a:buNone/>
              <a:defRPr b="0" i="0" sz="8800" u="none" cap="none" strike="noStrike">
                <a:solidFill>
                  <a:srgbClr val="000000"/>
                </a:solidFill>
                <a:latin typeface="Arial"/>
                <a:ea typeface="Arial"/>
                <a:cs typeface="Arial"/>
                <a:sym typeface="Arial"/>
              </a:defRPr>
            </a:lvl2pPr>
            <a:lvl3pPr lvl="2" marR="0" rtl="0" algn="l">
              <a:lnSpc>
                <a:spcPct val="90000"/>
              </a:lnSpc>
              <a:spcBef>
                <a:spcPts val="0"/>
              </a:spcBef>
              <a:spcAft>
                <a:spcPts val="0"/>
              </a:spcAft>
              <a:buClr>
                <a:srgbClr val="000000"/>
              </a:buClr>
              <a:buSzPts val="8800"/>
              <a:buFont typeface="Arial"/>
              <a:buNone/>
              <a:defRPr b="0" i="0" sz="8800" u="none" cap="none" strike="noStrike">
                <a:solidFill>
                  <a:srgbClr val="000000"/>
                </a:solidFill>
                <a:latin typeface="Arial"/>
                <a:ea typeface="Arial"/>
                <a:cs typeface="Arial"/>
                <a:sym typeface="Arial"/>
              </a:defRPr>
            </a:lvl3pPr>
            <a:lvl4pPr lvl="3" marR="0" rtl="0" algn="l">
              <a:lnSpc>
                <a:spcPct val="90000"/>
              </a:lnSpc>
              <a:spcBef>
                <a:spcPts val="0"/>
              </a:spcBef>
              <a:spcAft>
                <a:spcPts val="0"/>
              </a:spcAft>
              <a:buClr>
                <a:srgbClr val="000000"/>
              </a:buClr>
              <a:buSzPts val="8800"/>
              <a:buFont typeface="Arial"/>
              <a:buNone/>
              <a:defRPr b="0" i="0" sz="8800" u="none" cap="none" strike="noStrike">
                <a:solidFill>
                  <a:srgbClr val="000000"/>
                </a:solidFill>
                <a:latin typeface="Arial"/>
                <a:ea typeface="Arial"/>
                <a:cs typeface="Arial"/>
                <a:sym typeface="Arial"/>
              </a:defRPr>
            </a:lvl4pPr>
            <a:lvl5pPr lvl="4" marR="0" rtl="0" algn="l">
              <a:lnSpc>
                <a:spcPct val="90000"/>
              </a:lnSpc>
              <a:spcBef>
                <a:spcPts val="0"/>
              </a:spcBef>
              <a:spcAft>
                <a:spcPts val="0"/>
              </a:spcAft>
              <a:buClr>
                <a:srgbClr val="000000"/>
              </a:buClr>
              <a:buSzPts val="8800"/>
              <a:buFont typeface="Arial"/>
              <a:buNone/>
              <a:defRPr b="0" i="0" sz="8800" u="none" cap="none" strike="noStrike">
                <a:solidFill>
                  <a:srgbClr val="000000"/>
                </a:solidFill>
                <a:latin typeface="Arial"/>
                <a:ea typeface="Arial"/>
                <a:cs typeface="Arial"/>
                <a:sym typeface="Arial"/>
              </a:defRPr>
            </a:lvl5pPr>
            <a:lvl6pPr lvl="5" marR="0" rtl="0" algn="l">
              <a:lnSpc>
                <a:spcPct val="90000"/>
              </a:lnSpc>
              <a:spcBef>
                <a:spcPts val="0"/>
              </a:spcBef>
              <a:spcAft>
                <a:spcPts val="0"/>
              </a:spcAft>
              <a:buClr>
                <a:srgbClr val="000000"/>
              </a:buClr>
              <a:buSzPts val="8800"/>
              <a:buFont typeface="Arial"/>
              <a:buNone/>
              <a:defRPr b="0" i="0" sz="8800" u="none" cap="none" strike="noStrike">
                <a:solidFill>
                  <a:srgbClr val="000000"/>
                </a:solidFill>
                <a:latin typeface="Arial"/>
                <a:ea typeface="Arial"/>
                <a:cs typeface="Arial"/>
                <a:sym typeface="Arial"/>
              </a:defRPr>
            </a:lvl6pPr>
            <a:lvl7pPr lvl="6" marR="0" rtl="0" algn="l">
              <a:lnSpc>
                <a:spcPct val="90000"/>
              </a:lnSpc>
              <a:spcBef>
                <a:spcPts val="0"/>
              </a:spcBef>
              <a:spcAft>
                <a:spcPts val="0"/>
              </a:spcAft>
              <a:buClr>
                <a:srgbClr val="000000"/>
              </a:buClr>
              <a:buSzPts val="8800"/>
              <a:buFont typeface="Arial"/>
              <a:buNone/>
              <a:defRPr b="0" i="0" sz="8800" u="none" cap="none" strike="noStrike">
                <a:solidFill>
                  <a:srgbClr val="000000"/>
                </a:solidFill>
                <a:latin typeface="Arial"/>
                <a:ea typeface="Arial"/>
                <a:cs typeface="Arial"/>
                <a:sym typeface="Arial"/>
              </a:defRPr>
            </a:lvl7pPr>
            <a:lvl8pPr lvl="7" marR="0" rtl="0" algn="l">
              <a:lnSpc>
                <a:spcPct val="90000"/>
              </a:lnSpc>
              <a:spcBef>
                <a:spcPts val="0"/>
              </a:spcBef>
              <a:spcAft>
                <a:spcPts val="0"/>
              </a:spcAft>
              <a:buClr>
                <a:srgbClr val="000000"/>
              </a:buClr>
              <a:buSzPts val="8800"/>
              <a:buFont typeface="Arial"/>
              <a:buNone/>
              <a:defRPr b="0" i="0" sz="8800" u="none" cap="none" strike="noStrike">
                <a:solidFill>
                  <a:srgbClr val="000000"/>
                </a:solidFill>
                <a:latin typeface="Arial"/>
                <a:ea typeface="Arial"/>
                <a:cs typeface="Arial"/>
                <a:sym typeface="Arial"/>
              </a:defRPr>
            </a:lvl8pPr>
            <a:lvl9pPr lvl="8" marR="0" rtl="0" algn="l">
              <a:lnSpc>
                <a:spcPct val="90000"/>
              </a:lnSpc>
              <a:spcBef>
                <a:spcPts val="0"/>
              </a:spcBef>
              <a:spcAft>
                <a:spcPts val="0"/>
              </a:spcAft>
              <a:buClr>
                <a:srgbClr val="000000"/>
              </a:buClr>
              <a:buSzPts val="8800"/>
              <a:buFont typeface="Arial"/>
              <a:buNone/>
              <a:defRPr b="0" i="0" sz="8800" u="none" cap="none" strike="noStrike">
                <a:solidFill>
                  <a:srgbClr val="000000"/>
                </a:solidFill>
                <a:latin typeface="Arial"/>
                <a:ea typeface="Arial"/>
                <a:cs typeface="Arial"/>
                <a:sym typeface="Arial"/>
              </a:defRPr>
            </a:lvl9pPr>
          </a:lstStyle>
          <a:p/>
        </p:txBody>
      </p:sp>
      <p:sp>
        <p:nvSpPr>
          <p:cNvPr id="8" name="Google Shape;8;p36"/>
          <p:cNvSpPr txBox="1"/>
          <p:nvPr>
            <p:ph idx="1" type="body"/>
          </p:nvPr>
        </p:nvSpPr>
        <p:spPr>
          <a:xfrm>
            <a:off x="1219200" y="2934906"/>
            <a:ext cx="21945600" cy="9582913"/>
          </a:xfrm>
          <a:prstGeom prst="rect">
            <a:avLst/>
          </a:prstGeom>
          <a:noFill/>
          <a:ln>
            <a:noFill/>
          </a:ln>
        </p:spPr>
        <p:txBody>
          <a:bodyPr anchorCtr="0" anchor="ctr" bIns="50800" lIns="50800" spcFirstLastPara="1" rIns="50800" wrap="square" tIns="50800">
            <a:noAutofit/>
          </a:bodyPr>
          <a:lstStyle>
            <a:lvl1pPr indent="-419100" lvl="0" marL="45720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1pPr>
            <a:lvl2pPr indent="-419100" lvl="1" marL="91440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2pPr>
            <a:lvl3pPr indent="-419100" lvl="2" marL="137160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3pPr>
            <a:lvl4pPr indent="-419100" lvl="3" marL="182880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4pPr>
            <a:lvl5pPr indent="-419100" lvl="4" marL="228600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5pPr>
            <a:lvl6pPr indent="-419100" lvl="5" marL="274320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6pPr>
            <a:lvl7pPr indent="-419100" lvl="6" marL="320040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7pPr>
            <a:lvl8pPr indent="-419100" lvl="7" marL="365760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8pPr>
            <a:lvl9pPr indent="-419100" lvl="8" marL="4114800" marR="0" rtl="0" algn="l">
              <a:lnSpc>
                <a:spcPct val="120000"/>
              </a:lnSpc>
              <a:spcBef>
                <a:spcPts val="5900"/>
              </a:spcBef>
              <a:spcAft>
                <a:spcPts val="0"/>
              </a:spcAft>
              <a:buClr>
                <a:srgbClr val="000000"/>
              </a:buClr>
              <a:buSzPts val="3000"/>
              <a:buFont typeface="Arial"/>
              <a:buChar char="•"/>
              <a:defRPr b="0" i="0" sz="3000" u="none" cap="none" strike="noStrike">
                <a:solidFill>
                  <a:srgbClr val="000000"/>
                </a:solidFill>
                <a:latin typeface="Arial"/>
                <a:ea typeface="Arial"/>
                <a:cs typeface="Arial"/>
                <a:sym typeface="Arial"/>
              </a:defRPr>
            </a:lvl9pPr>
          </a:lstStyle>
          <a:p/>
        </p:txBody>
      </p:sp>
      <p:sp>
        <p:nvSpPr>
          <p:cNvPr id="9" name="Google Shape;9;p36"/>
          <p:cNvSpPr txBox="1"/>
          <p:nvPr>
            <p:ph idx="12" type="sldNum"/>
          </p:nvPr>
        </p:nvSpPr>
        <p:spPr>
          <a:xfrm>
            <a:off x="23211275" y="12888499"/>
            <a:ext cx="453331" cy="447229"/>
          </a:xfrm>
          <a:prstGeom prst="rect">
            <a:avLst/>
          </a:prstGeom>
          <a:noFill/>
          <a:ln>
            <a:noFill/>
          </a:ln>
        </p:spPr>
        <p:txBody>
          <a:bodyPr anchorCtr="0" anchor="t" bIns="50800" lIns="50800" spcFirstLastPara="1" rIns="50800" wrap="square" tIns="50800">
            <a:noAutofit/>
          </a:bodyPr>
          <a:lstStyle>
            <a:lvl1pPr indent="0" lvl="0" marL="0" marR="0" rtl="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indent="0" lvl="1" marL="0" marR="0" rtl="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indent="0" lvl="2" marL="0" marR="0" rtl="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indent="0" lvl="3" marL="0" marR="0" rtl="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indent="0" lvl="4" marL="0" marR="0" rtl="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indent="0" lvl="5" marL="0" marR="0" rtl="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indent="0" lvl="6" marL="0" marR="0" rtl="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indent="0" lvl="7" marL="0" marR="0" rtl="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indent="0" lvl="8" marL="0" marR="0" rtl="0" algn="r">
              <a:lnSpc>
                <a:spcPct val="12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8CD1"/>
        </a:solidFill>
      </p:bgPr>
    </p:bg>
    <p:spTree>
      <p:nvGrpSpPr>
        <p:cNvPr id="440" name="Shape 440"/>
        <p:cNvGrpSpPr/>
        <p:nvPr/>
      </p:nvGrpSpPr>
      <p:grpSpPr>
        <a:xfrm>
          <a:off x="0" y="0"/>
          <a:ext cx="0" cy="0"/>
          <a:chOff x="0" y="0"/>
          <a:chExt cx="0" cy="0"/>
        </a:xfrm>
      </p:grpSpPr>
      <p:pic>
        <p:nvPicPr>
          <p:cNvPr descr="Image" id="441" name="Google Shape;441;p1"/>
          <p:cNvPicPr preferRelativeResize="0"/>
          <p:nvPr/>
        </p:nvPicPr>
        <p:blipFill rotWithShape="1">
          <a:blip r:embed="rId3">
            <a:alphaModFix/>
          </a:blip>
          <a:srcRect b="3136" l="0" r="0" t="0"/>
          <a:stretch/>
        </p:blipFill>
        <p:spPr>
          <a:xfrm>
            <a:off x="12329375" y="0"/>
            <a:ext cx="12054624" cy="13716003"/>
          </a:xfrm>
          <a:prstGeom prst="rect">
            <a:avLst/>
          </a:prstGeom>
          <a:noFill/>
          <a:ln>
            <a:noFill/>
          </a:ln>
        </p:spPr>
      </p:pic>
      <p:sp>
        <p:nvSpPr>
          <p:cNvPr id="442" name="Google Shape;442;p1"/>
          <p:cNvSpPr txBox="1"/>
          <p:nvPr/>
        </p:nvSpPr>
        <p:spPr>
          <a:xfrm>
            <a:off x="1326718" y="4366357"/>
            <a:ext cx="11931020" cy="4379873"/>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000000"/>
              </a:buClr>
              <a:buSzPts val="10400"/>
              <a:buFont typeface="Arial"/>
              <a:buNone/>
            </a:pPr>
            <a:r>
              <a:rPr lang="en-US" sz="10400"/>
              <a:t>Manifesto per la Villa Buonaccorsi</a:t>
            </a:r>
            <a:endParaRPr b="0" i="0" sz="10400" u="none" cap="none" strike="noStrike">
              <a:solidFill>
                <a:srgbClr val="000000"/>
              </a:solidFill>
              <a:latin typeface="Arial"/>
              <a:ea typeface="Arial"/>
              <a:cs typeface="Arial"/>
              <a:sym typeface="Arial"/>
            </a:endParaRPr>
          </a:p>
        </p:txBody>
      </p:sp>
      <p:sp>
        <p:nvSpPr>
          <p:cNvPr id="443" name="Google Shape;443;p1"/>
          <p:cNvSpPr txBox="1"/>
          <p:nvPr/>
        </p:nvSpPr>
        <p:spPr>
          <a:xfrm>
            <a:off x="1326718" y="8991883"/>
            <a:ext cx="19904915" cy="774951"/>
          </a:xfrm>
          <a:prstGeom prst="rect">
            <a:avLst/>
          </a:prstGeom>
          <a:noFill/>
          <a:ln>
            <a:noFill/>
          </a:ln>
        </p:spPr>
        <p:txBody>
          <a:bodyPr anchorCtr="0" anchor="t" bIns="91375" lIns="91375" spcFirstLastPara="1" rIns="91375" wrap="square" tIns="91375">
            <a:noAutofit/>
          </a:bodyPr>
          <a:lstStyle/>
          <a:p>
            <a:pPr indent="0" lvl="0" marL="0" marR="0" rtl="0" algn="l">
              <a:lnSpc>
                <a:spcPct val="110000"/>
              </a:lnSpc>
              <a:spcBef>
                <a:spcPts val="0"/>
              </a:spcBef>
              <a:spcAft>
                <a:spcPts val="0"/>
              </a:spcAft>
              <a:buClr>
                <a:srgbClr val="000000"/>
              </a:buClr>
              <a:buSzPts val="4200"/>
              <a:buFont typeface="Arial"/>
              <a:buNone/>
            </a:pPr>
            <a:r>
              <a:rPr b="0" i="0" lang="en-US" sz="4200" u="sng" cap="none" strike="noStrike">
                <a:solidFill>
                  <a:srgbClr val="000000"/>
                </a:solidFill>
                <a:latin typeface="Arial"/>
                <a:ea typeface="Arial"/>
                <a:cs typeface="Arial"/>
                <a:sym typeface="Arial"/>
              </a:rPr>
              <a:t>1</a:t>
            </a:r>
            <a:r>
              <a:rPr lang="en-US" sz="4200" u="sng"/>
              <a:t>9 luglio 2021</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7E8"/>
        </a:solidFill>
      </p:bgPr>
    </p:bg>
    <p:spTree>
      <p:nvGrpSpPr>
        <p:cNvPr id="672" name="Shape 672"/>
        <p:cNvGrpSpPr/>
        <p:nvPr/>
      </p:nvGrpSpPr>
      <p:grpSpPr>
        <a:xfrm>
          <a:off x="0" y="0"/>
          <a:ext cx="0" cy="0"/>
          <a:chOff x="0" y="0"/>
          <a:chExt cx="0" cy="0"/>
        </a:xfrm>
      </p:grpSpPr>
      <p:sp>
        <p:nvSpPr>
          <p:cNvPr id="673" name="Google Shape;673;ge5b7317a64_0_213"/>
          <p:cNvSpPr txBox="1"/>
          <p:nvPr/>
        </p:nvSpPr>
        <p:spPr>
          <a:xfrm>
            <a:off x="1507793" y="8512592"/>
            <a:ext cx="20521200" cy="155220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3000"/>
              <a:buFont typeface="Arial"/>
              <a:buNone/>
            </a:pPr>
            <a:r>
              <a:rPr lang="en-US" sz="3000"/>
              <a:t>In un mondo che cambia continuamente e sempre più velocemente, che richiede una capacità di adattamento continua, i modelli settoriali tradizionali sono poco efficaci e instabili. Al contrario, un’ibridazione settoriale ed una costruzione organica di vari modelli economici compenetrati possono garantire una stabilità globale duratura. La Villa può diventare un polo che fa incontrare i settori della cultura, del turismo, della produzione, dell’imprenditoria ed altri ancora per creare sinergie e generare innovazione.</a:t>
            </a:r>
            <a:endParaRPr sz="3000"/>
          </a:p>
        </p:txBody>
      </p:sp>
      <p:sp>
        <p:nvSpPr>
          <p:cNvPr id="674" name="Google Shape;674;ge5b7317a64_0_213"/>
          <p:cNvSpPr txBox="1"/>
          <p:nvPr>
            <p:ph idx="4294967295" type="sldNum"/>
          </p:nvPr>
        </p:nvSpPr>
        <p:spPr>
          <a:xfrm>
            <a:off x="23380791" y="12888499"/>
            <a:ext cx="283800" cy="447300"/>
          </a:xfrm>
          <a:prstGeom prst="rect">
            <a:avLst/>
          </a:prstGeom>
          <a:noFill/>
          <a:ln>
            <a:noFill/>
          </a:ln>
        </p:spPr>
        <p:txBody>
          <a:bodyPr anchorCtr="0" anchor="t" bIns="50800" lIns="50800" spcFirstLastPara="1" rIns="50800" wrap="square" tIns="50800">
            <a:noAutofit/>
          </a:bodyPr>
          <a:lstStyle/>
          <a:p>
            <a:pPr indent="0" lvl="0" marL="0" rtl="0" algn="r">
              <a:lnSpc>
                <a:spcPct val="120000"/>
              </a:lnSpc>
              <a:spcBef>
                <a:spcPts val="0"/>
              </a:spcBef>
              <a:spcAft>
                <a:spcPts val="0"/>
              </a:spcAft>
              <a:buClr>
                <a:srgbClr val="000000"/>
              </a:buClr>
              <a:buSzPts val="2400"/>
              <a:buFont typeface="Arial"/>
              <a:buNone/>
            </a:pPr>
            <a:fld id="{00000000-1234-1234-1234-123412341234}" type="slidenum">
              <a:rPr lang="en-US" sz="2400"/>
              <a:t>‹#›</a:t>
            </a:fld>
            <a:endParaRPr/>
          </a:p>
        </p:txBody>
      </p:sp>
      <p:sp>
        <p:nvSpPr>
          <p:cNvPr id="675" name="Google Shape;675;ge5b7317a64_0_213"/>
          <p:cNvSpPr txBox="1"/>
          <p:nvPr/>
        </p:nvSpPr>
        <p:spPr>
          <a:xfrm>
            <a:off x="823650" y="1882175"/>
            <a:ext cx="11526900" cy="1727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8800"/>
              <a:buFont typeface="Arial"/>
              <a:buNone/>
            </a:pPr>
            <a:r>
              <a:rPr lang="en-US" sz="10000"/>
              <a:t>7</a:t>
            </a:r>
            <a:r>
              <a:rPr lang="en-US" sz="10000"/>
              <a:t>.</a:t>
            </a:r>
            <a:r>
              <a:rPr lang="en-US" sz="6000"/>
              <a:t> RESILIENZA E TRASVERSALITA .</a:t>
            </a:r>
            <a:endParaRPr b="0" i="0" sz="6000" u="none" cap="none" strike="noStrike">
              <a:solidFill>
                <a:srgbClr val="000000"/>
              </a:solidFill>
              <a:latin typeface="Arial"/>
              <a:ea typeface="Arial"/>
              <a:cs typeface="Arial"/>
              <a:sym typeface="Arial"/>
            </a:endParaRPr>
          </a:p>
        </p:txBody>
      </p:sp>
      <p:sp>
        <p:nvSpPr>
          <p:cNvPr id="676" name="Google Shape;676;ge5b7317a64_0_213"/>
          <p:cNvSpPr/>
          <p:nvPr/>
        </p:nvSpPr>
        <p:spPr>
          <a:xfrm>
            <a:off x="280375" y="12635113"/>
            <a:ext cx="4500000" cy="954000"/>
          </a:xfrm>
          <a:prstGeom prst="rect">
            <a:avLst/>
          </a:prstGeom>
          <a:solidFill>
            <a:srgbClr val="E5E7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Google Shape;681;p11" id="677" name="Google Shape;677;ge5b7317a64_0_213"/>
          <p:cNvPicPr preferRelativeResize="0"/>
          <p:nvPr>
            <p:ph idx="2" type="pic"/>
          </p:nvPr>
        </p:nvPicPr>
        <p:blipFill rotWithShape="1">
          <a:blip r:embed="rId3">
            <a:alphaModFix/>
          </a:blip>
          <a:srcRect b="3531" l="0" r="0" t="12385"/>
          <a:stretch/>
        </p:blipFill>
        <p:spPr>
          <a:xfrm>
            <a:off x="12195500" y="0"/>
            <a:ext cx="12188400" cy="684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7E8"/>
        </a:solidFill>
      </p:bgPr>
    </p:bg>
    <p:spTree>
      <p:nvGrpSpPr>
        <p:cNvPr id="681" name="Shape 681"/>
        <p:cNvGrpSpPr/>
        <p:nvPr/>
      </p:nvGrpSpPr>
      <p:grpSpPr>
        <a:xfrm>
          <a:off x="0" y="0"/>
          <a:ext cx="0" cy="0"/>
          <a:chOff x="0" y="0"/>
          <a:chExt cx="0" cy="0"/>
        </a:xfrm>
      </p:grpSpPr>
      <p:sp>
        <p:nvSpPr>
          <p:cNvPr id="682" name="Google Shape;682;ge5b7317a64_0_222"/>
          <p:cNvSpPr/>
          <p:nvPr/>
        </p:nvSpPr>
        <p:spPr>
          <a:xfrm>
            <a:off x="10122488" y="-31832"/>
            <a:ext cx="14247300" cy="4496400"/>
          </a:xfrm>
          <a:prstGeom prst="rect">
            <a:avLst/>
          </a:prstGeom>
          <a:solidFill>
            <a:srgbClr val="FA9600"/>
          </a:solid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683" name="Google Shape;683;ge5b7317a64_0_222"/>
          <p:cNvSpPr txBox="1"/>
          <p:nvPr/>
        </p:nvSpPr>
        <p:spPr>
          <a:xfrm>
            <a:off x="12163666" y="5490321"/>
            <a:ext cx="10164900" cy="258360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3000"/>
              <a:buFont typeface="Arial"/>
              <a:buNone/>
            </a:pPr>
            <a:r>
              <a:rPr lang="en-US" sz="2600"/>
              <a:t>Data l’entità della struttura e la posta in gioco, auspichiamo una stretta collaborazione tra sistema pubblico, privato e cittadinanza. </a:t>
            </a:r>
            <a:endParaRPr sz="2600"/>
          </a:p>
          <a:p>
            <a:pPr indent="0" lvl="0" marL="0" marR="0" rtl="0" algn="l">
              <a:lnSpc>
                <a:spcPct val="120000"/>
              </a:lnSpc>
              <a:spcBef>
                <a:spcPts val="0"/>
              </a:spcBef>
              <a:spcAft>
                <a:spcPts val="0"/>
              </a:spcAft>
              <a:buClr>
                <a:srgbClr val="000000"/>
              </a:buClr>
              <a:buSzPts val="3000"/>
              <a:buFont typeface="Arial"/>
              <a:buNone/>
            </a:pPr>
            <a:r>
              <a:t/>
            </a:r>
            <a:endParaRPr sz="2600"/>
          </a:p>
          <a:p>
            <a:pPr indent="0" lvl="0" marL="0" marR="0" rtl="0" algn="l">
              <a:lnSpc>
                <a:spcPct val="120000"/>
              </a:lnSpc>
              <a:spcBef>
                <a:spcPts val="0"/>
              </a:spcBef>
              <a:spcAft>
                <a:spcPts val="0"/>
              </a:spcAft>
              <a:buClr>
                <a:srgbClr val="000000"/>
              </a:buClr>
              <a:buSzPts val="3000"/>
              <a:buFont typeface="Arial"/>
              <a:buNone/>
            </a:pPr>
            <a:r>
              <a:rPr lang="en-US" sz="2600"/>
              <a:t>In tal senso, ci impegniamo a partecipare attivamente ai processi decisionali qualora vi fossimo invitati, convinti che una governance condivisa possa contribuire al raggiungimento degli obiettivi economico-sociali dai quali una tale iniziativa non può’ prescindere.</a:t>
            </a:r>
            <a:endParaRPr i="1" sz="2600"/>
          </a:p>
        </p:txBody>
      </p:sp>
      <p:sp>
        <p:nvSpPr>
          <p:cNvPr id="684" name="Google Shape;684;ge5b7317a64_0_222"/>
          <p:cNvSpPr txBox="1"/>
          <p:nvPr/>
        </p:nvSpPr>
        <p:spPr>
          <a:xfrm>
            <a:off x="12163650" y="1036175"/>
            <a:ext cx="11526900" cy="1727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8800"/>
              <a:buFont typeface="Arial"/>
              <a:buNone/>
            </a:pPr>
            <a:r>
              <a:rPr lang="en-US" sz="10000"/>
              <a:t>8</a:t>
            </a:r>
            <a:r>
              <a:rPr lang="en-US" sz="10000"/>
              <a:t>.</a:t>
            </a:r>
            <a:r>
              <a:rPr lang="en-US" sz="6000"/>
              <a:t> </a:t>
            </a:r>
            <a:r>
              <a:rPr lang="en-US" sz="6000"/>
              <a:t>GOVERNANCE </a:t>
            </a:r>
            <a:r>
              <a:rPr i="1" lang="en-US" sz="6000"/>
              <a:t>ORGANICA</a:t>
            </a:r>
            <a:endParaRPr b="0" i="1" sz="6000" u="none" cap="none" strike="noStrike">
              <a:solidFill>
                <a:srgbClr val="000000"/>
              </a:solidFill>
              <a:latin typeface="Arial"/>
              <a:ea typeface="Arial"/>
              <a:cs typeface="Arial"/>
              <a:sym typeface="Arial"/>
            </a:endParaRPr>
          </a:p>
        </p:txBody>
      </p:sp>
      <p:sp>
        <p:nvSpPr>
          <p:cNvPr id="685" name="Google Shape;685;ge5b7317a64_0_222"/>
          <p:cNvSpPr txBox="1"/>
          <p:nvPr/>
        </p:nvSpPr>
        <p:spPr>
          <a:xfrm>
            <a:off x="439983" y="12888507"/>
            <a:ext cx="12395400" cy="52830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E5DECC"/>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ge5b7317a64_0_222"/>
          <p:cNvSpPr txBox="1"/>
          <p:nvPr>
            <p:ph idx="4294967295" type="sldNum"/>
          </p:nvPr>
        </p:nvSpPr>
        <p:spPr>
          <a:xfrm>
            <a:off x="23211305" y="12888499"/>
            <a:ext cx="453300" cy="447300"/>
          </a:xfrm>
          <a:prstGeom prst="rect">
            <a:avLst/>
          </a:prstGeom>
          <a:noFill/>
          <a:ln>
            <a:noFill/>
          </a:ln>
        </p:spPr>
        <p:txBody>
          <a:bodyPr anchorCtr="0" anchor="t" bIns="50800" lIns="50800" spcFirstLastPara="1" rIns="50800" wrap="square" tIns="50800">
            <a:noAutofit/>
          </a:bodyPr>
          <a:lstStyle/>
          <a:p>
            <a:pPr indent="0" lvl="0" marL="0" rtl="0" algn="r">
              <a:lnSpc>
                <a:spcPct val="120000"/>
              </a:lnSpc>
              <a:spcBef>
                <a:spcPts val="0"/>
              </a:spcBef>
              <a:spcAft>
                <a:spcPts val="0"/>
              </a:spcAft>
              <a:buClr>
                <a:srgbClr val="000000"/>
              </a:buClr>
              <a:buSzPts val="2400"/>
              <a:buFont typeface="Arial"/>
              <a:buNone/>
            </a:pPr>
            <a:fld id="{00000000-1234-1234-1234-123412341234}" type="slidenum">
              <a:rPr lang="en-US" sz="2400"/>
              <a:t>‹#›</a:t>
            </a:fld>
            <a:endParaRPr/>
          </a:p>
        </p:txBody>
      </p:sp>
      <p:pic>
        <p:nvPicPr>
          <p:cNvPr id="687" name="Google Shape;687;ge5b7317a64_0_222"/>
          <p:cNvPicPr preferRelativeResize="0"/>
          <p:nvPr/>
        </p:nvPicPr>
        <p:blipFill rotWithShape="1">
          <a:blip r:embed="rId3">
            <a:alphaModFix/>
          </a:blip>
          <a:srcRect b="0" l="34386" r="16413" t="0"/>
          <a:stretch/>
        </p:blipFill>
        <p:spPr>
          <a:xfrm>
            <a:off x="0" y="0"/>
            <a:ext cx="10122499" cy="13716000"/>
          </a:xfrm>
          <a:prstGeom prst="rect">
            <a:avLst/>
          </a:prstGeom>
          <a:noFill/>
          <a:ln>
            <a:noFill/>
          </a:ln>
        </p:spPr>
      </p:pic>
      <p:pic>
        <p:nvPicPr>
          <p:cNvPr id="688" name="Google Shape;688;ge5b7317a64_0_222"/>
          <p:cNvPicPr preferRelativeResize="0"/>
          <p:nvPr/>
        </p:nvPicPr>
        <p:blipFill rotWithShape="1">
          <a:blip r:embed="rId4">
            <a:alphaModFix/>
          </a:blip>
          <a:srcRect b="0" l="26352" r="32135" t="0"/>
          <a:stretch/>
        </p:blipFill>
        <p:spPr>
          <a:xfrm>
            <a:off x="0" y="0"/>
            <a:ext cx="10122503" cy="1625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7E8"/>
        </a:solidFill>
      </p:bgPr>
    </p:bg>
    <p:spTree>
      <p:nvGrpSpPr>
        <p:cNvPr id="692" name="Shape 692"/>
        <p:cNvGrpSpPr/>
        <p:nvPr/>
      </p:nvGrpSpPr>
      <p:grpSpPr>
        <a:xfrm>
          <a:off x="0" y="0"/>
          <a:ext cx="0" cy="0"/>
          <a:chOff x="0" y="0"/>
          <a:chExt cx="0" cy="0"/>
        </a:xfrm>
      </p:grpSpPr>
      <p:sp>
        <p:nvSpPr>
          <p:cNvPr id="693" name="Google Shape;693;ge5b7317a64_1_0"/>
          <p:cNvSpPr txBox="1"/>
          <p:nvPr/>
        </p:nvSpPr>
        <p:spPr>
          <a:xfrm>
            <a:off x="1507793" y="8512592"/>
            <a:ext cx="20521200" cy="155220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3000"/>
              <a:buFont typeface="Arial"/>
              <a:buNone/>
            </a:pPr>
            <a:r>
              <a:rPr lang="en-US" sz="3000"/>
              <a:t>Siamo pronti ad accettare con determinazione le sfide ecologiche del nostro tempo. La Villa e la sua posizione rurale, affacciata sul mare, nel cuore di uno dei paesaggi italiani più pittoreschi, potrebbe diventare un centro dove elaborare soluzioni per le minacce ecologiche che il pianeta sta affrontando, promuovendo ed incubando modelli di sviluppo ecologicamente ed economicamente sostenibili. Un modello di produzione e consumo che può servire da riferimento è quello dell’economia circolare, un approccio sistemico che implica condivisione, riutilizzo, riparazione, ricondizionamento e riciclo dei materiali e dei prodotti esistenti il più a lungo possibile.</a:t>
            </a:r>
            <a:endParaRPr sz="3000"/>
          </a:p>
        </p:txBody>
      </p:sp>
      <p:sp>
        <p:nvSpPr>
          <p:cNvPr id="694" name="Google Shape;694;ge5b7317a64_1_0"/>
          <p:cNvSpPr txBox="1"/>
          <p:nvPr>
            <p:ph idx="4294967295" type="sldNum"/>
          </p:nvPr>
        </p:nvSpPr>
        <p:spPr>
          <a:xfrm>
            <a:off x="23380791" y="12888499"/>
            <a:ext cx="283800" cy="447300"/>
          </a:xfrm>
          <a:prstGeom prst="rect">
            <a:avLst/>
          </a:prstGeom>
          <a:noFill/>
          <a:ln>
            <a:noFill/>
          </a:ln>
        </p:spPr>
        <p:txBody>
          <a:bodyPr anchorCtr="0" anchor="t" bIns="50800" lIns="50800" spcFirstLastPara="1" rIns="50800" wrap="square" tIns="50800">
            <a:noAutofit/>
          </a:bodyPr>
          <a:lstStyle/>
          <a:p>
            <a:pPr indent="0" lvl="0" marL="0" rtl="0" algn="r">
              <a:lnSpc>
                <a:spcPct val="120000"/>
              </a:lnSpc>
              <a:spcBef>
                <a:spcPts val="0"/>
              </a:spcBef>
              <a:spcAft>
                <a:spcPts val="0"/>
              </a:spcAft>
              <a:buClr>
                <a:srgbClr val="000000"/>
              </a:buClr>
              <a:buSzPts val="2400"/>
              <a:buFont typeface="Arial"/>
              <a:buNone/>
            </a:pPr>
            <a:fld id="{00000000-1234-1234-1234-123412341234}" type="slidenum">
              <a:rPr lang="en-US" sz="2400"/>
              <a:t>‹#›</a:t>
            </a:fld>
            <a:endParaRPr/>
          </a:p>
        </p:txBody>
      </p:sp>
      <p:sp>
        <p:nvSpPr>
          <p:cNvPr id="695" name="Google Shape;695;ge5b7317a64_1_0"/>
          <p:cNvSpPr txBox="1"/>
          <p:nvPr/>
        </p:nvSpPr>
        <p:spPr>
          <a:xfrm>
            <a:off x="823650" y="1882175"/>
            <a:ext cx="11526900" cy="1727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8800"/>
              <a:buFont typeface="Arial"/>
              <a:buNone/>
            </a:pPr>
            <a:r>
              <a:rPr lang="en-US" sz="10000"/>
              <a:t>9</a:t>
            </a:r>
            <a:r>
              <a:rPr lang="en-US" sz="10000"/>
              <a:t>.</a:t>
            </a:r>
            <a:r>
              <a:rPr lang="en-US" sz="6000"/>
              <a:t> </a:t>
            </a:r>
            <a:r>
              <a:rPr lang="en-US" sz="6000"/>
              <a:t>ECONOMIA CIRCOLARE</a:t>
            </a:r>
            <a:endParaRPr b="0" i="0" sz="6000" u="none" cap="none" strike="noStrike">
              <a:solidFill>
                <a:srgbClr val="000000"/>
              </a:solidFill>
              <a:latin typeface="Arial"/>
              <a:ea typeface="Arial"/>
              <a:cs typeface="Arial"/>
              <a:sym typeface="Arial"/>
            </a:endParaRPr>
          </a:p>
        </p:txBody>
      </p:sp>
      <p:sp>
        <p:nvSpPr>
          <p:cNvPr id="696" name="Google Shape;696;ge5b7317a64_1_0"/>
          <p:cNvSpPr/>
          <p:nvPr/>
        </p:nvSpPr>
        <p:spPr>
          <a:xfrm>
            <a:off x="280375" y="12635113"/>
            <a:ext cx="4500000" cy="954000"/>
          </a:xfrm>
          <a:prstGeom prst="rect">
            <a:avLst/>
          </a:prstGeom>
          <a:solidFill>
            <a:srgbClr val="E5E7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7" name="Google Shape;697;ge5b7317a64_1_0"/>
          <p:cNvPicPr preferRelativeResize="0"/>
          <p:nvPr/>
        </p:nvPicPr>
        <p:blipFill rotWithShape="1">
          <a:blip r:embed="rId3">
            <a:alphaModFix/>
          </a:blip>
          <a:srcRect b="5848" l="0" r="0" t="24861"/>
          <a:stretch/>
        </p:blipFill>
        <p:spPr>
          <a:xfrm>
            <a:off x="12220700" y="1239125"/>
            <a:ext cx="12163298" cy="5618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7E8"/>
        </a:solidFill>
      </p:bgPr>
    </p:bg>
    <p:spTree>
      <p:nvGrpSpPr>
        <p:cNvPr id="701" name="Shape 701"/>
        <p:cNvGrpSpPr/>
        <p:nvPr/>
      </p:nvGrpSpPr>
      <p:grpSpPr>
        <a:xfrm>
          <a:off x="0" y="0"/>
          <a:ext cx="0" cy="0"/>
          <a:chOff x="0" y="0"/>
          <a:chExt cx="0" cy="0"/>
        </a:xfrm>
      </p:grpSpPr>
      <p:sp>
        <p:nvSpPr>
          <p:cNvPr id="702" name="Google Shape;702;ge5b7317a64_1_10"/>
          <p:cNvSpPr/>
          <p:nvPr/>
        </p:nvSpPr>
        <p:spPr>
          <a:xfrm>
            <a:off x="10122488" y="-31832"/>
            <a:ext cx="14247300" cy="4496400"/>
          </a:xfrm>
          <a:prstGeom prst="rect">
            <a:avLst/>
          </a:prstGeom>
          <a:solidFill>
            <a:srgbClr val="FA9600"/>
          </a:solid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703" name="Google Shape;703;ge5b7317a64_1_10"/>
          <p:cNvSpPr txBox="1"/>
          <p:nvPr/>
        </p:nvSpPr>
        <p:spPr>
          <a:xfrm>
            <a:off x="12163666" y="5490321"/>
            <a:ext cx="10164900" cy="258360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3000"/>
              <a:buFont typeface="Arial"/>
              <a:buNone/>
            </a:pPr>
            <a:r>
              <a:rPr lang="en-US" sz="2600"/>
              <a:t>La Villa è il monumento architettonico più importante del Comune di Potenza Picena e contiene un giardino all’italiana settecentesco fra i meglio conservati d’Italia. </a:t>
            </a:r>
            <a:endParaRPr sz="2600"/>
          </a:p>
          <a:p>
            <a:pPr indent="0" lvl="0" marL="0" marR="0" rtl="0" algn="l">
              <a:lnSpc>
                <a:spcPct val="120000"/>
              </a:lnSpc>
              <a:spcBef>
                <a:spcPts val="0"/>
              </a:spcBef>
              <a:spcAft>
                <a:spcPts val="0"/>
              </a:spcAft>
              <a:buClr>
                <a:srgbClr val="000000"/>
              </a:buClr>
              <a:buSzPts val="3000"/>
              <a:buFont typeface="Arial"/>
              <a:buNone/>
            </a:pPr>
            <a:r>
              <a:t/>
            </a:r>
            <a:endParaRPr sz="2600"/>
          </a:p>
          <a:p>
            <a:pPr indent="0" lvl="0" marL="0" marR="0" rtl="0" algn="l">
              <a:lnSpc>
                <a:spcPct val="120000"/>
              </a:lnSpc>
              <a:spcBef>
                <a:spcPts val="0"/>
              </a:spcBef>
              <a:spcAft>
                <a:spcPts val="0"/>
              </a:spcAft>
              <a:buClr>
                <a:srgbClr val="000000"/>
              </a:buClr>
              <a:buSzPts val="3000"/>
              <a:buFont typeface="Arial"/>
              <a:buNone/>
            </a:pPr>
            <a:r>
              <a:rPr lang="en-US" sz="2600"/>
              <a:t>Un progetto per il futuro della Villa Buonaccorsi può, promuovendo la conservazione e la valorizzazione di un tale patrimonio artistico-culturale, avviare una proficua sinergia con tutte le realtà pubbliche e private che si occupano di questo settore, favorendo nel contempo interventi di giovani artisti europei.</a:t>
            </a:r>
            <a:endParaRPr i="1" sz="2600"/>
          </a:p>
        </p:txBody>
      </p:sp>
      <p:sp>
        <p:nvSpPr>
          <p:cNvPr id="704" name="Google Shape;704;ge5b7317a64_1_10"/>
          <p:cNvSpPr txBox="1"/>
          <p:nvPr/>
        </p:nvSpPr>
        <p:spPr>
          <a:xfrm>
            <a:off x="12163650" y="1036175"/>
            <a:ext cx="11526900" cy="1727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8800"/>
              <a:buFont typeface="Arial"/>
              <a:buNone/>
            </a:pPr>
            <a:r>
              <a:rPr lang="en-US" sz="10000"/>
              <a:t>10</a:t>
            </a:r>
            <a:r>
              <a:rPr lang="en-US" sz="10000"/>
              <a:t>.</a:t>
            </a:r>
            <a:r>
              <a:rPr lang="en-US" sz="6000"/>
              <a:t> </a:t>
            </a:r>
            <a:r>
              <a:rPr lang="en-US" sz="6000"/>
              <a:t>PATRIMONIO ARTISTICO E TURISMO .</a:t>
            </a:r>
            <a:endParaRPr sz="6000"/>
          </a:p>
          <a:p>
            <a:pPr indent="0" lvl="0" marL="0" marR="0" rtl="0" algn="l">
              <a:lnSpc>
                <a:spcPct val="90000"/>
              </a:lnSpc>
              <a:spcBef>
                <a:spcPts val="0"/>
              </a:spcBef>
              <a:spcAft>
                <a:spcPts val="0"/>
              </a:spcAft>
              <a:buClr>
                <a:srgbClr val="000000"/>
              </a:buClr>
              <a:buSzPts val="8800"/>
              <a:buFont typeface="Arial"/>
              <a:buNone/>
            </a:pPr>
            <a:r>
              <a:t/>
            </a:r>
            <a:endParaRPr sz="6000"/>
          </a:p>
        </p:txBody>
      </p:sp>
      <p:sp>
        <p:nvSpPr>
          <p:cNvPr id="705" name="Google Shape;705;ge5b7317a64_1_10"/>
          <p:cNvSpPr txBox="1"/>
          <p:nvPr/>
        </p:nvSpPr>
        <p:spPr>
          <a:xfrm>
            <a:off x="439983" y="12888507"/>
            <a:ext cx="12395400" cy="52830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E5DECC"/>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ge5b7317a64_1_10"/>
          <p:cNvSpPr txBox="1"/>
          <p:nvPr>
            <p:ph idx="4294967295" type="sldNum"/>
          </p:nvPr>
        </p:nvSpPr>
        <p:spPr>
          <a:xfrm>
            <a:off x="23211305" y="12888499"/>
            <a:ext cx="453300" cy="447300"/>
          </a:xfrm>
          <a:prstGeom prst="rect">
            <a:avLst/>
          </a:prstGeom>
          <a:noFill/>
          <a:ln>
            <a:noFill/>
          </a:ln>
        </p:spPr>
        <p:txBody>
          <a:bodyPr anchorCtr="0" anchor="t" bIns="50800" lIns="50800" spcFirstLastPara="1" rIns="50800" wrap="square" tIns="50800">
            <a:noAutofit/>
          </a:bodyPr>
          <a:lstStyle/>
          <a:p>
            <a:pPr indent="0" lvl="0" marL="0" rtl="0" algn="r">
              <a:lnSpc>
                <a:spcPct val="120000"/>
              </a:lnSpc>
              <a:spcBef>
                <a:spcPts val="0"/>
              </a:spcBef>
              <a:spcAft>
                <a:spcPts val="0"/>
              </a:spcAft>
              <a:buClr>
                <a:srgbClr val="000000"/>
              </a:buClr>
              <a:buSzPts val="2400"/>
              <a:buFont typeface="Arial"/>
              <a:buNone/>
            </a:pPr>
            <a:fld id="{00000000-1234-1234-1234-123412341234}" type="slidenum">
              <a:rPr lang="en-US" sz="2400"/>
              <a:t>‹#›</a:t>
            </a:fld>
            <a:endParaRPr/>
          </a:p>
        </p:txBody>
      </p:sp>
      <p:pic>
        <p:nvPicPr>
          <p:cNvPr id="707" name="Google Shape;707;ge5b7317a64_1_10"/>
          <p:cNvPicPr preferRelativeResize="0"/>
          <p:nvPr/>
        </p:nvPicPr>
        <p:blipFill rotWithShape="1">
          <a:blip r:embed="rId3">
            <a:alphaModFix/>
          </a:blip>
          <a:srcRect b="-17680" l="0" r="0" t="17680"/>
          <a:stretch/>
        </p:blipFill>
        <p:spPr>
          <a:xfrm>
            <a:off x="-17" y="-31817"/>
            <a:ext cx="10122500" cy="166968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7E8"/>
        </a:solidFill>
      </p:bgPr>
    </p:bg>
    <p:spTree>
      <p:nvGrpSpPr>
        <p:cNvPr id="711" name="Shape 711"/>
        <p:cNvGrpSpPr/>
        <p:nvPr/>
      </p:nvGrpSpPr>
      <p:grpSpPr>
        <a:xfrm>
          <a:off x="0" y="0"/>
          <a:ext cx="0" cy="0"/>
          <a:chOff x="0" y="0"/>
          <a:chExt cx="0" cy="0"/>
        </a:xfrm>
      </p:grpSpPr>
      <p:pic>
        <p:nvPicPr>
          <p:cNvPr descr="Google Shape;924;p30" id="712" name="Google Shape;712;p30"/>
          <p:cNvPicPr preferRelativeResize="0"/>
          <p:nvPr/>
        </p:nvPicPr>
        <p:blipFill rotWithShape="1">
          <a:blip r:embed="rId3">
            <a:alphaModFix/>
          </a:blip>
          <a:srcRect b="0" l="0" r="0" t="0"/>
          <a:stretch/>
        </p:blipFill>
        <p:spPr>
          <a:xfrm>
            <a:off x="-4832230" y="-15026"/>
            <a:ext cx="19376434" cy="13746054"/>
          </a:xfrm>
          <a:prstGeom prst="rect">
            <a:avLst/>
          </a:prstGeom>
          <a:noFill/>
          <a:ln>
            <a:noFill/>
          </a:ln>
        </p:spPr>
      </p:pic>
      <p:sp>
        <p:nvSpPr>
          <p:cNvPr id="713" name="Google Shape;713;p30"/>
          <p:cNvSpPr txBox="1"/>
          <p:nvPr/>
        </p:nvSpPr>
        <p:spPr>
          <a:xfrm>
            <a:off x="2031999" y="4199318"/>
            <a:ext cx="8128001" cy="242835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8800"/>
              <a:buFont typeface="Arial"/>
              <a:buNone/>
            </a:pPr>
            <a:r>
              <a:rPr lang="en-US" sz="8800"/>
              <a:t>VILLAE</a:t>
            </a:r>
            <a:r>
              <a:rPr b="0" i="0" lang="en-US" sz="8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714" name="Google Shape;714;p30"/>
          <p:cNvSpPr txBox="1"/>
          <p:nvPr/>
        </p:nvSpPr>
        <p:spPr>
          <a:xfrm>
            <a:off x="2031998" y="8609789"/>
            <a:ext cx="9145390" cy="1362566"/>
          </a:xfrm>
          <a:prstGeom prst="rect">
            <a:avLst/>
          </a:prstGeom>
          <a:noFill/>
          <a:ln>
            <a:noFill/>
          </a:ln>
        </p:spPr>
        <p:txBody>
          <a:bodyPr anchorCtr="0" anchor="t" bIns="50800" lIns="50800" spcFirstLastPara="1" rIns="50800" wrap="square" tIns="50800">
            <a:noAutofit/>
          </a:bodyPr>
          <a:lstStyle/>
          <a:p>
            <a:pPr indent="0" lvl="0" marL="0" marR="0" rtl="0" algn="l">
              <a:lnSpc>
                <a:spcPct val="110000"/>
              </a:lnSpc>
              <a:spcBef>
                <a:spcPts val="0"/>
              </a:spcBef>
              <a:spcAft>
                <a:spcPts val="0"/>
              </a:spcAft>
              <a:buClr>
                <a:srgbClr val="000000"/>
              </a:buClr>
              <a:buSzPts val="4200"/>
              <a:buFont typeface="Arial"/>
              <a:buNone/>
            </a:pPr>
            <a:r>
              <a:rPr lang="en-US" sz="4200" u="sng"/>
              <a:t>ASSOCIAZIONE NO PROFIT PER LA VILLA BUONACCORSI</a:t>
            </a:r>
            <a:endParaRPr b="0" i="0" sz="1400" u="none" cap="none" strike="noStrike">
              <a:solidFill>
                <a:srgbClr val="000000"/>
              </a:solidFill>
              <a:latin typeface="Arial"/>
              <a:ea typeface="Arial"/>
              <a:cs typeface="Arial"/>
              <a:sym typeface="Arial"/>
            </a:endParaRPr>
          </a:p>
        </p:txBody>
      </p:sp>
      <p:grpSp>
        <p:nvGrpSpPr>
          <p:cNvPr id="715" name="Google Shape;715;p30"/>
          <p:cNvGrpSpPr/>
          <p:nvPr/>
        </p:nvGrpSpPr>
        <p:grpSpPr>
          <a:xfrm>
            <a:off x="16390472" y="9806216"/>
            <a:ext cx="4828171" cy="889006"/>
            <a:chOff x="0" y="0"/>
            <a:chExt cx="4828170" cy="889005"/>
          </a:xfrm>
        </p:grpSpPr>
        <p:sp>
          <p:nvSpPr>
            <p:cNvPr id="716" name="Google Shape;716;p30"/>
            <p:cNvSpPr/>
            <p:nvPr/>
          </p:nvSpPr>
          <p:spPr>
            <a:xfrm>
              <a:off x="0" y="889004"/>
              <a:ext cx="4828170" cy="1"/>
            </a:xfrm>
            <a:custGeom>
              <a:rect b="b" l="l" r="r" t="t"/>
              <a:pathLst>
                <a:path extrusionOk="0" h="120000" w="21600">
                  <a:moveTo>
                    <a:pt x="0" y="0"/>
                  </a:moveTo>
                  <a:lnTo>
                    <a:pt x="21600" y="0"/>
                  </a:lnTo>
                  <a:lnTo>
                    <a:pt x="21600" y="0"/>
                  </a:lnTo>
                  <a:lnTo>
                    <a:pt x="0" y="0"/>
                  </a:lnTo>
                  <a:close/>
                </a:path>
              </a:pathLst>
            </a:custGeom>
            <a:noFill/>
            <a:ln>
              <a:noFill/>
            </a:ln>
          </p:spPr>
          <p:txBody>
            <a:bodyPr anchorCtr="0" anchor="t" bIns="48750" lIns="48750" spcFirstLastPara="1" rIns="48750" wrap="square" tIns="48750">
              <a:noAutofit/>
            </a:bodyPr>
            <a:lstStyle/>
            <a:p>
              <a:pPr indent="0" lvl="0" marL="0" marR="0" rtl="0" algn="l">
                <a:lnSpc>
                  <a:spcPct val="120000"/>
                </a:lnSpc>
                <a:spcBef>
                  <a:spcPts val="0"/>
                </a:spcBef>
                <a:spcAft>
                  <a:spcPts val="0"/>
                </a:spcAft>
                <a:buClr>
                  <a:srgbClr val="000000"/>
                </a:buClr>
                <a:buSzPts val="3000"/>
                <a:buFont typeface="Arial"/>
                <a:buNone/>
              </a:pPr>
              <a:r>
                <a:rPr lang="en-US" sz="3000"/>
                <a:t>hello</a:t>
              </a:r>
              <a:r>
                <a:rPr b="0" i="0" lang="en-US" sz="3000" u="none" cap="none" strike="noStrike">
                  <a:solidFill>
                    <a:srgbClr val="000000"/>
                  </a:solidFill>
                  <a:latin typeface="Arial"/>
                  <a:ea typeface="Arial"/>
                  <a:cs typeface="Arial"/>
                  <a:sym typeface="Arial"/>
                </a:rPr>
                <a:t>@</a:t>
              </a:r>
              <a:r>
                <a:rPr lang="en-US" sz="3000"/>
                <a:t>vill.ae</a:t>
              </a:r>
              <a:endParaRPr b="0" i="0" sz="1400" u="none" cap="none" strike="noStrike">
                <a:solidFill>
                  <a:srgbClr val="000000"/>
                </a:solidFill>
                <a:latin typeface="Arial"/>
                <a:ea typeface="Arial"/>
                <a:cs typeface="Arial"/>
                <a:sym typeface="Arial"/>
              </a:endParaRPr>
            </a:p>
          </p:txBody>
        </p:sp>
        <p:sp>
          <p:nvSpPr>
            <p:cNvPr id="717" name="Google Shape;717;p30"/>
            <p:cNvSpPr txBox="1"/>
            <p:nvPr/>
          </p:nvSpPr>
          <p:spPr>
            <a:xfrm>
              <a:off x="0" y="0"/>
              <a:ext cx="4828170" cy="590959"/>
            </a:xfrm>
            <a:prstGeom prst="rect">
              <a:avLst/>
            </a:prstGeom>
            <a:noFill/>
            <a:ln>
              <a:noFill/>
            </a:ln>
          </p:spPr>
          <p:txBody>
            <a:bodyPr anchorCtr="0" anchor="t" bIns="48750" lIns="48750" spcFirstLastPara="1" rIns="48750" wrap="square" tIns="48750">
              <a:noAutofit/>
            </a:bodyPr>
            <a:lstStyle/>
            <a:p>
              <a:pPr indent="0" lvl="0" marL="0" marR="0" rtl="0" algn="l">
                <a:lnSpc>
                  <a:spcPct val="90000"/>
                </a:lnSpc>
                <a:spcBef>
                  <a:spcPts val="0"/>
                </a:spcBef>
                <a:spcAft>
                  <a:spcPts val="0"/>
                </a:spcAft>
                <a:buClr>
                  <a:srgbClr val="000000"/>
                </a:buClr>
                <a:buSzPts val="3500"/>
                <a:buFont typeface="Arial"/>
                <a:buNone/>
              </a:pPr>
              <a:r>
                <a:rPr b="1" i="0" lang="en-US" sz="3500" u="none" cap="none" strike="noStrike">
                  <a:solidFill>
                    <a:srgbClr val="000000"/>
                  </a:solidFill>
                  <a:latin typeface="Arial"/>
                  <a:ea typeface="Arial"/>
                  <a:cs typeface="Arial"/>
                  <a:sym typeface="Arial"/>
                </a:rPr>
                <a:t>Email</a:t>
              </a:r>
              <a:endParaRPr b="0" i="0" sz="1400" u="none" cap="none" strike="noStrike">
                <a:solidFill>
                  <a:srgbClr val="000000"/>
                </a:solidFill>
                <a:latin typeface="Arial"/>
                <a:ea typeface="Arial"/>
                <a:cs typeface="Arial"/>
                <a:sym typeface="Arial"/>
              </a:endParaRPr>
            </a:p>
          </p:txBody>
        </p:sp>
      </p:grpSp>
      <p:grpSp>
        <p:nvGrpSpPr>
          <p:cNvPr id="718" name="Google Shape;718;p30"/>
          <p:cNvGrpSpPr/>
          <p:nvPr/>
        </p:nvGrpSpPr>
        <p:grpSpPr>
          <a:xfrm>
            <a:off x="16390472" y="2443921"/>
            <a:ext cx="4828171" cy="889003"/>
            <a:chOff x="0" y="0"/>
            <a:chExt cx="4828170" cy="889002"/>
          </a:xfrm>
        </p:grpSpPr>
        <p:sp>
          <p:nvSpPr>
            <p:cNvPr id="719" name="Google Shape;719;p30"/>
            <p:cNvSpPr/>
            <p:nvPr/>
          </p:nvSpPr>
          <p:spPr>
            <a:xfrm>
              <a:off x="0" y="889001"/>
              <a:ext cx="4828170" cy="1"/>
            </a:xfrm>
            <a:custGeom>
              <a:rect b="b" l="l" r="r" t="t"/>
              <a:pathLst>
                <a:path extrusionOk="0" h="120000" w="21600">
                  <a:moveTo>
                    <a:pt x="0" y="0"/>
                  </a:moveTo>
                  <a:lnTo>
                    <a:pt x="21600" y="0"/>
                  </a:lnTo>
                  <a:lnTo>
                    <a:pt x="21600" y="0"/>
                  </a:lnTo>
                  <a:lnTo>
                    <a:pt x="0" y="0"/>
                  </a:lnTo>
                  <a:close/>
                </a:path>
              </a:pathLst>
            </a:custGeom>
            <a:noFill/>
            <a:ln>
              <a:noFill/>
            </a:ln>
          </p:spPr>
          <p:txBody>
            <a:bodyPr anchorCtr="0" anchor="t" bIns="48750" lIns="48750" spcFirstLastPara="1" rIns="48750" wrap="square" tIns="48750">
              <a:noAutofit/>
            </a:bodyPr>
            <a:lstStyle/>
            <a:p>
              <a:pPr indent="0" lvl="0" marL="0" marR="0" rtl="0" algn="l">
                <a:lnSpc>
                  <a:spcPct val="120000"/>
                </a:lnSpc>
                <a:spcBef>
                  <a:spcPts val="0"/>
                </a:spcBef>
                <a:spcAft>
                  <a:spcPts val="0"/>
                </a:spcAft>
                <a:buClr>
                  <a:srgbClr val="000000"/>
                </a:buClr>
                <a:buSzPts val="3000"/>
                <a:buFont typeface="Arial"/>
                <a:buNone/>
              </a:pPr>
              <a:r>
                <a:rPr lang="en-US" sz="3000"/>
                <a:t>Via Montecanepino 1</a:t>
              </a:r>
              <a:endParaRPr sz="3000"/>
            </a:p>
            <a:p>
              <a:pPr indent="0" lvl="0" marL="0" marR="0" rtl="0" algn="l">
                <a:lnSpc>
                  <a:spcPct val="120000"/>
                </a:lnSpc>
                <a:spcBef>
                  <a:spcPts val="0"/>
                </a:spcBef>
                <a:spcAft>
                  <a:spcPts val="0"/>
                </a:spcAft>
                <a:buClr>
                  <a:srgbClr val="000000"/>
                </a:buClr>
                <a:buSzPts val="3000"/>
                <a:buFont typeface="Arial"/>
                <a:buNone/>
              </a:pPr>
              <a:r>
                <a:rPr lang="en-US" sz="3000"/>
                <a:t>(di fronte la Villa ;)</a:t>
              </a:r>
              <a:endParaRPr sz="3000"/>
            </a:p>
          </p:txBody>
        </p:sp>
        <p:sp>
          <p:nvSpPr>
            <p:cNvPr id="720" name="Google Shape;720;p30"/>
            <p:cNvSpPr txBox="1"/>
            <p:nvPr/>
          </p:nvSpPr>
          <p:spPr>
            <a:xfrm>
              <a:off x="0" y="0"/>
              <a:ext cx="4828170" cy="590959"/>
            </a:xfrm>
            <a:prstGeom prst="rect">
              <a:avLst/>
            </a:prstGeom>
            <a:noFill/>
            <a:ln>
              <a:noFill/>
            </a:ln>
          </p:spPr>
          <p:txBody>
            <a:bodyPr anchorCtr="0" anchor="t" bIns="48750" lIns="48750" spcFirstLastPara="1" rIns="48750" wrap="square" tIns="48750">
              <a:noAutofit/>
            </a:bodyPr>
            <a:lstStyle/>
            <a:p>
              <a:pPr indent="0" lvl="0" marL="0" marR="0" rtl="0" algn="l">
                <a:lnSpc>
                  <a:spcPct val="90000"/>
                </a:lnSpc>
                <a:spcBef>
                  <a:spcPts val="0"/>
                </a:spcBef>
                <a:spcAft>
                  <a:spcPts val="0"/>
                </a:spcAft>
                <a:buClr>
                  <a:srgbClr val="000000"/>
                </a:buClr>
                <a:buSzPts val="3500"/>
                <a:buFont typeface="Arial"/>
                <a:buNone/>
              </a:pPr>
              <a:r>
                <a:rPr b="1" lang="en-US" sz="3500"/>
                <a:t>Indirizzo	</a:t>
              </a:r>
              <a:endParaRPr b="0" i="0" sz="1400" u="none" cap="none" strike="noStrike">
                <a:solidFill>
                  <a:srgbClr val="000000"/>
                </a:solidFill>
                <a:latin typeface="Arial"/>
                <a:ea typeface="Arial"/>
                <a:cs typeface="Arial"/>
                <a:sym typeface="Arial"/>
              </a:endParaRPr>
            </a:p>
          </p:txBody>
        </p:sp>
      </p:grpSp>
      <p:sp>
        <p:nvSpPr>
          <p:cNvPr id="721" name="Google Shape;721;p30"/>
          <p:cNvSpPr/>
          <p:nvPr/>
        </p:nvSpPr>
        <p:spPr>
          <a:xfrm>
            <a:off x="16390472" y="7014072"/>
            <a:ext cx="4828171" cy="1"/>
          </a:xfrm>
          <a:custGeom>
            <a:rect b="b" l="l" r="r" t="t"/>
            <a:pathLst>
              <a:path extrusionOk="0" h="120000" w="21600">
                <a:moveTo>
                  <a:pt x="0" y="0"/>
                </a:moveTo>
                <a:lnTo>
                  <a:pt x="21600" y="0"/>
                </a:lnTo>
                <a:lnTo>
                  <a:pt x="21600" y="0"/>
                </a:lnTo>
                <a:lnTo>
                  <a:pt x="0" y="0"/>
                </a:lnTo>
                <a:close/>
              </a:path>
            </a:pathLst>
          </a:custGeom>
          <a:noFill/>
          <a:ln>
            <a:noFill/>
          </a:ln>
        </p:spPr>
        <p:txBody>
          <a:bodyPr anchorCtr="0" anchor="t" bIns="48750" lIns="48750" spcFirstLastPara="1" rIns="48750" wrap="square" tIns="48750">
            <a:noAutofit/>
          </a:bodyPr>
          <a:lstStyle/>
          <a:p>
            <a:pPr indent="0" lvl="0" marL="0" marR="0" rtl="0" algn="l">
              <a:lnSpc>
                <a:spcPct val="12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423 - 123456789 00 Support: 423 - 1234 123 </a:t>
            </a:r>
            <a:endParaRPr b="0" i="0" sz="1400" u="none" cap="none" strike="noStrike">
              <a:solidFill>
                <a:srgbClr val="000000"/>
              </a:solidFill>
              <a:latin typeface="Arial"/>
              <a:ea typeface="Arial"/>
              <a:cs typeface="Arial"/>
              <a:sym typeface="Arial"/>
            </a:endParaRPr>
          </a:p>
        </p:txBody>
      </p:sp>
      <p:sp>
        <p:nvSpPr>
          <p:cNvPr id="722" name="Google Shape;722;p30"/>
          <p:cNvSpPr txBox="1"/>
          <p:nvPr>
            <p:ph idx="4294967295" type="sldNum"/>
          </p:nvPr>
        </p:nvSpPr>
        <p:spPr>
          <a:xfrm>
            <a:off x="23211305" y="12888499"/>
            <a:ext cx="453332" cy="447229"/>
          </a:xfrm>
          <a:prstGeom prst="rect">
            <a:avLst/>
          </a:prstGeom>
          <a:noFill/>
          <a:ln>
            <a:noFill/>
          </a:ln>
        </p:spPr>
        <p:txBody>
          <a:bodyPr anchorCtr="0" anchor="t" bIns="50800" lIns="50800" spcFirstLastPara="1" rIns="50800" wrap="square" tIns="50800">
            <a:noAutofit/>
          </a:bodyPr>
          <a:lstStyle/>
          <a:p>
            <a:pPr indent="0" lvl="0" marL="0" rtl="0" algn="r">
              <a:lnSpc>
                <a:spcPct val="120000"/>
              </a:lnSpc>
              <a:spcBef>
                <a:spcPts val="0"/>
              </a:spcBef>
              <a:spcAft>
                <a:spcPts val="0"/>
              </a:spcAft>
              <a:buClr>
                <a:srgbClr val="000000"/>
              </a:buClr>
              <a:buSzPts val="2400"/>
              <a:buFont typeface="Arial"/>
              <a:buNone/>
            </a:pPr>
            <a:fld id="{00000000-1234-1234-1234-123412341234}" type="slidenum">
              <a:rPr lang="en-US" sz="2400"/>
              <a:t>‹#›</a:t>
            </a:fld>
            <a:endParaRPr/>
          </a:p>
        </p:txBody>
      </p:sp>
      <p:pic>
        <p:nvPicPr>
          <p:cNvPr descr="Image" id="723" name="Google Shape;723;p30"/>
          <p:cNvPicPr preferRelativeResize="0"/>
          <p:nvPr/>
        </p:nvPicPr>
        <p:blipFill rotWithShape="1">
          <a:blip r:embed="rId4">
            <a:alphaModFix/>
          </a:blip>
          <a:srcRect b="0" l="0" r="0" t="0"/>
          <a:stretch/>
        </p:blipFill>
        <p:spPr>
          <a:xfrm>
            <a:off x="21805381" y="561144"/>
            <a:ext cx="1851138" cy="7671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7E8"/>
        </a:solidFill>
      </p:bgPr>
    </p:bg>
    <p:spTree>
      <p:nvGrpSpPr>
        <p:cNvPr id="447" name="Shape 447"/>
        <p:cNvGrpSpPr/>
        <p:nvPr/>
      </p:nvGrpSpPr>
      <p:grpSpPr>
        <a:xfrm>
          <a:off x="0" y="0"/>
          <a:ext cx="0" cy="0"/>
          <a:chOff x="0" y="0"/>
          <a:chExt cx="0" cy="0"/>
        </a:xfrm>
      </p:grpSpPr>
      <p:sp>
        <p:nvSpPr>
          <p:cNvPr id="448" name="Google Shape;448;p2"/>
          <p:cNvSpPr txBox="1"/>
          <p:nvPr>
            <p:ph type="title"/>
          </p:nvPr>
        </p:nvSpPr>
        <p:spPr>
          <a:xfrm>
            <a:off x="2031159" y="2198853"/>
            <a:ext cx="10160198" cy="3125193"/>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0000"/>
              </a:buClr>
              <a:buSzPts val="8800"/>
              <a:buFont typeface="Arial"/>
              <a:buNone/>
            </a:pPr>
            <a:r>
              <a:rPr lang="en-US"/>
              <a:t>Perché un manifesto?</a:t>
            </a:r>
            <a:endParaRPr/>
          </a:p>
        </p:txBody>
      </p:sp>
      <p:sp>
        <p:nvSpPr>
          <p:cNvPr id="449" name="Google Shape;449;p2"/>
          <p:cNvSpPr txBox="1"/>
          <p:nvPr/>
        </p:nvSpPr>
        <p:spPr>
          <a:xfrm>
            <a:off x="13207644" y="2389350"/>
            <a:ext cx="9145197" cy="4879907"/>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5900"/>
              </a:spcBef>
              <a:spcAft>
                <a:spcPts val="0"/>
              </a:spcAft>
              <a:buClr>
                <a:srgbClr val="000000"/>
              </a:buClr>
              <a:buSzPts val="3000"/>
              <a:buFont typeface="Arial"/>
              <a:buNone/>
            </a:pPr>
            <a:r>
              <a:rPr lang="en-US" sz="3000"/>
              <a:t>Questo documento nasce come risposta al bisogno di disegnare qualche contorno a quello che abbiamo chiamato un potenziale “</a:t>
            </a:r>
            <a:r>
              <a:rPr lang="en-US" sz="3000" u="sng"/>
              <a:t>futuro auspicabile” per la Villa Buonaccorsi. </a:t>
            </a:r>
            <a:endParaRPr sz="3000" u="sng"/>
          </a:p>
          <a:p>
            <a:pPr indent="0" lvl="0" marL="0" marR="0" rtl="0" algn="l">
              <a:lnSpc>
                <a:spcPct val="120000"/>
              </a:lnSpc>
              <a:spcBef>
                <a:spcPts val="5900"/>
              </a:spcBef>
              <a:spcAft>
                <a:spcPts val="0"/>
              </a:spcAft>
              <a:buClr>
                <a:srgbClr val="000000"/>
              </a:buClr>
              <a:buSzPts val="3000"/>
              <a:buFont typeface="Arial"/>
              <a:buNone/>
            </a:pPr>
            <a:r>
              <a:rPr lang="en-US" sz="3000"/>
              <a:t>Il Manifesto è una proposta elaborata dalla giovane associazione VILLAE, nata con l’obiettivo di promuovere un recupero virtuoso della Villa Buonaccorsi come </a:t>
            </a:r>
            <a:r>
              <a:rPr lang="en-US" sz="3000" u="sng"/>
              <a:t>bene comune e risorsa della comunità</a:t>
            </a:r>
            <a:r>
              <a:rPr lang="en-US" sz="3000"/>
              <a:t>, e presentata ai rappresentanti della II Commissione Consiliare del Comune di Potenza Picena che si occupa di tale vicenda.</a:t>
            </a:r>
            <a:endParaRPr sz="3000"/>
          </a:p>
        </p:txBody>
      </p:sp>
      <p:sp>
        <p:nvSpPr>
          <p:cNvPr id="450" name="Google Shape;450;p2"/>
          <p:cNvSpPr txBox="1"/>
          <p:nvPr>
            <p:ph idx="4294967295" type="sldNum"/>
          </p:nvPr>
        </p:nvSpPr>
        <p:spPr>
          <a:xfrm>
            <a:off x="23380791" y="12888499"/>
            <a:ext cx="283816" cy="447229"/>
          </a:xfrm>
          <a:prstGeom prst="rect">
            <a:avLst/>
          </a:prstGeom>
          <a:noFill/>
          <a:ln>
            <a:noFill/>
          </a:ln>
        </p:spPr>
        <p:txBody>
          <a:bodyPr anchorCtr="0" anchor="t" bIns="50800" lIns="50800" spcFirstLastPara="1" rIns="50800" wrap="square" tIns="50800">
            <a:noAutofit/>
          </a:bodyPr>
          <a:lstStyle/>
          <a:p>
            <a:pPr indent="0" lvl="0" marL="0" rtl="0" algn="r">
              <a:lnSpc>
                <a:spcPct val="120000"/>
              </a:lnSpc>
              <a:spcBef>
                <a:spcPts val="0"/>
              </a:spcBef>
              <a:spcAft>
                <a:spcPts val="0"/>
              </a:spcAft>
              <a:buClr>
                <a:srgbClr val="000000"/>
              </a:buClr>
              <a:buSzPts val="2400"/>
              <a:buFont typeface="Arial"/>
              <a:buNone/>
            </a:pPr>
            <a:fld id="{00000000-1234-1234-1234-123412341234}" type="slidenum">
              <a:rPr lang="en-US" sz="2400"/>
              <a:t>‹#›</a:t>
            </a:fld>
            <a:endParaRPr/>
          </a:p>
        </p:txBody>
      </p:sp>
      <p:sp>
        <p:nvSpPr>
          <p:cNvPr id="451" name="Google Shape;451;p2"/>
          <p:cNvSpPr/>
          <p:nvPr/>
        </p:nvSpPr>
        <p:spPr>
          <a:xfrm>
            <a:off x="280375" y="12635113"/>
            <a:ext cx="4500000" cy="954000"/>
          </a:xfrm>
          <a:prstGeom prst="rect">
            <a:avLst/>
          </a:prstGeom>
          <a:solidFill>
            <a:srgbClr val="E5E7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7E8"/>
        </a:solidFill>
      </p:bgPr>
    </p:bg>
    <p:spTree>
      <p:nvGrpSpPr>
        <p:cNvPr id="455" name="Shape 455"/>
        <p:cNvGrpSpPr/>
        <p:nvPr/>
      </p:nvGrpSpPr>
      <p:grpSpPr>
        <a:xfrm>
          <a:off x="0" y="0"/>
          <a:ext cx="0" cy="0"/>
          <a:chOff x="0" y="0"/>
          <a:chExt cx="0" cy="0"/>
        </a:xfrm>
      </p:grpSpPr>
      <p:sp>
        <p:nvSpPr>
          <p:cNvPr id="456" name="Google Shape;456;p12"/>
          <p:cNvSpPr txBox="1"/>
          <p:nvPr>
            <p:ph type="title"/>
          </p:nvPr>
        </p:nvSpPr>
        <p:spPr>
          <a:xfrm>
            <a:off x="2035075" y="1708347"/>
            <a:ext cx="8103549" cy="6743257"/>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8800"/>
              <a:buFont typeface="Arial"/>
              <a:buNone/>
            </a:pPr>
            <a:r>
              <a:rPr lang="en-US">
                <a:solidFill>
                  <a:schemeClr val="dk1"/>
                </a:solidFill>
              </a:rPr>
              <a:t>U</a:t>
            </a:r>
            <a:r>
              <a:rPr lang="en-US">
                <a:solidFill>
                  <a:schemeClr val="dk1"/>
                </a:solidFill>
              </a:rPr>
              <a:t>n manifesto </a:t>
            </a:r>
            <a:endParaRPr>
              <a:solidFill>
                <a:schemeClr val="dk1"/>
              </a:solidFill>
            </a:endParaRPr>
          </a:p>
          <a:p>
            <a:pPr indent="0" lvl="0" marL="0" rtl="0" algn="l">
              <a:spcBef>
                <a:spcPts val="0"/>
              </a:spcBef>
              <a:spcAft>
                <a:spcPts val="0"/>
              </a:spcAft>
              <a:buClr>
                <a:schemeClr val="dk1"/>
              </a:buClr>
              <a:buSzPts val="8800"/>
              <a:buFont typeface="Arial"/>
              <a:buNone/>
            </a:pPr>
            <a:r>
              <a:rPr lang="en-US">
                <a:solidFill>
                  <a:schemeClr val="dk1"/>
                </a:solidFill>
              </a:rPr>
              <a:t>di chi ?</a:t>
            </a:r>
            <a:endParaRPr>
              <a:solidFill>
                <a:schemeClr val="dk1"/>
              </a:solidFill>
            </a:endParaRPr>
          </a:p>
          <a:p>
            <a:pPr indent="0" lvl="0" marL="0" rtl="0" algn="l">
              <a:lnSpc>
                <a:spcPct val="90000"/>
              </a:lnSpc>
              <a:spcBef>
                <a:spcPts val="0"/>
              </a:spcBef>
              <a:spcAft>
                <a:spcPts val="0"/>
              </a:spcAft>
              <a:buClr>
                <a:srgbClr val="000000"/>
              </a:buClr>
              <a:buSzPts val="8800"/>
              <a:buFont typeface="Arial"/>
              <a:buNone/>
            </a:pPr>
            <a:r>
              <a:t/>
            </a:r>
            <a:endParaRPr/>
          </a:p>
        </p:txBody>
      </p:sp>
      <p:sp>
        <p:nvSpPr>
          <p:cNvPr id="457" name="Google Shape;457;p12"/>
          <p:cNvSpPr txBox="1"/>
          <p:nvPr/>
        </p:nvSpPr>
        <p:spPr>
          <a:xfrm>
            <a:off x="13211770" y="1844726"/>
            <a:ext cx="8103552" cy="693751"/>
          </a:xfrm>
          <a:prstGeom prst="rect">
            <a:avLst/>
          </a:prstGeom>
          <a:noFill/>
          <a:ln>
            <a:noFill/>
          </a:ln>
        </p:spPr>
        <p:txBody>
          <a:bodyPr anchorCtr="0" anchor="t" bIns="50800" lIns="50800" spcFirstLastPara="1" rIns="50800" wrap="square" tIns="50800">
            <a:noAutofit/>
          </a:bodyPr>
          <a:lstStyle/>
          <a:p>
            <a:pPr indent="0" lvl="0" marL="0" marR="0" rtl="0" algn="l">
              <a:lnSpc>
                <a:spcPct val="110000"/>
              </a:lnSpc>
              <a:spcBef>
                <a:spcPts val="0"/>
              </a:spcBef>
              <a:spcAft>
                <a:spcPts val="0"/>
              </a:spcAft>
              <a:buClr>
                <a:srgbClr val="000000"/>
              </a:buClr>
              <a:buSzPts val="4200"/>
              <a:buFont typeface="Arial"/>
              <a:buNone/>
            </a:pPr>
            <a:r>
              <a:rPr lang="en-US" sz="4200" u="sng"/>
              <a:t>Una scrittura collaborativa</a:t>
            </a:r>
            <a:endParaRPr b="0" i="0" sz="1400" u="none" cap="none" strike="noStrike">
              <a:solidFill>
                <a:srgbClr val="000000"/>
              </a:solidFill>
              <a:latin typeface="Arial"/>
              <a:ea typeface="Arial"/>
              <a:cs typeface="Arial"/>
              <a:sym typeface="Arial"/>
            </a:endParaRPr>
          </a:p>
        </p:txBody>
      </p:sp>
      <p:sp>
        <p:nvSpPr>
          <p:cNvPr id="458" name="Google Shape;458;p12"/>
          <p:cNvSpPr txBox="1"/>
          <p:nvPr/>
        </p:nvSpPr>
        <p:spPr>
          <a:xfrm>
            <a:off x="13211770" y="3066304"/>
            <a:ext cx="9145196" cy="3099272"/>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3000"/>
              <a:buFont typeface="Arial"/>
              <a:buNone/>
            </a:pPr>
            <a:r>
              <a:rPr lang="en-US" sz="3000"/>
              <a:t>L’associazione VILLAE, accompagnata dall’agenzia specializzata Volumes, ha elaborato negli ultimi sei mesi una visione della salvaguardia della Villa come </a:t>
            </a:r>
            <a:r>
              <a:rPr b="1" lang="en-US" sz="3000"/>
              <a:t>patrimonio comune</a:t>
            </a:r>
            <a:r>
              <a:rPr lang="en-US" sz="3000"/>
              <a:t> e la sua conversione in un </a:t>
            </a:r>
            <a:r>
              <a:rPr b="1" lang="en-US" sz="3000"/>
              <a:t>centro nevralgico del territorio</a:t>
            </a:r>
            <a:r>
              <a:rPr lang="en-US" sz="3000"/>
              <a:t>, un </a:t>
            </a:r>
            <a:r>
              <a:rPr b="1" lang="en-US" sz="3000"/>
              <a:t>laboratorio per pensare</a:t>
            </a:r>
            <a:r>
              <a:rPr lang="en-US" sz="3000"/>
              <a:t>, </a:t>
            </a:r>
            <a:r>
              <a:rPr b="1" lang="en-US" sz="3000"/>
              <a:t>sperimentare e costruire in modo virtuoso il mondo di domani</a:t>
            </a:r>
            <a:r>
              <a:rPr lang="en-US" sz="3000"/>
              <a:t>. </a:t>
            </a:r>
            <a:endParaRPr sz="3000"/>
          </a:p>
          <a:p>
            <a:pPr indent="0" lvl="0" marL="0" marR="0" rtl="0" algn="l">
              <a:lnSpc>
                <a:spcPct val="120000"/>
              </a:lnSpc>
              <a:spcBef>
                <a:spcPts val="0"/>
              </a:spcBef>
              <a:spcAft>
                <a:spcPts val="0"/>
              </a:spcAft>
              <a:buClr>
                <a:srgbClr val="000000"/>
              </a:buClr>
              <a:buSzPts val="3000"/>
              <a:buFont typeface="Arial"/>
              <a:buNone/>
            </a:pPr>
            <a:r>
              <a:t/>
            </a:r>
            <a:endParaRPr sz="3000"/>
          </a:p>
        </p:txBody>
      </p:sp>
      <p:sp>
        <p:nvSpPr>
          <p:cNvPr id="459" name="Google Shape;459;p12"/>
          <p:cNvSpPr txBox="1"/>
          <p:nvPr>
            <p:ph idx="4294967295" type="sldNum"/>
          </p:nvPr>
        </p:nvSpPr>
        <p:spPr>
          <a:xfrm>
            <a:off x="23211305" y="12888499"/>
            <a:ext cx="453332" cy="447229"/>
          </a:xfrm>
          <a:prstGeom prst="rect">
            <a:avLst/>
          </a:prstGeom>
          <a:noFill/>
          <a:ln>
            <a:noFill/>
          </a:ln>
        </p:spPr>
        <p:txBody>
          <a:bodyPr anchorCtr="0" anchor="t" bIns="50800" lIns="50800" spcFirstLastPara="1" rIns="50800" wrap="square" tIns="50800">
            <a:noAutofit/>
          </a:bodyPr>
          <a:lstStyle/>
          <a:p>
            <a:pPr indent="0" lvl="0" marL="0" rtl="0" algn="r">
              <a:lnSpc>
                <a:spcPct val="120000"/>
              </a:lnSpc>
              <a:spcBef>
                <a:spcPts val="0"/>
              </a:spcBef>
              <a:spcAft>
                <a:spcPts val="0"/>
              </a:spcAft>
              <a:buClr>
                <a:srgbClr val="000000"/>
              </a:buClr>
              <a:buSzPts val="2400"/>
              <a:buFont typeface="Arial"/>
              <a:buNone/>
            </a:pPr>
            <a:fld id="{00000000-1234-1234-1234-123412341234}" type="slidenum">
              <a:rPr lang="en-US" sz="2400"/>
              <a:t>‹#›</a:t>
            </a:fld>
            <a:endParaRPr/>
          </a:p>
        </p:txBody>
      </p:sp>
      <p:pic>
        <p:nvPicPr>
          <p:cNvPr id="460" name="Google Shape;460;p12"/>
          <p:cNvPicPr preferRelativeResize="0"/>
          <p:nvPr/>
        </p:nvPicPr>
        <p:blipFill>
          <a:blip r:embed="rId3">
            <a:alphaModFix/>
          </a:blip>
          <a:stretch>
            <a:fillRect/>
          </a:stretch>
        </p:blipFill>
        <p:spPr>
          <a:xfrm>
            <a:off x="2035084" y="9541837"/>
            <a:ext cx="2745291" cy="1124800"/>
          </a:xfrm>
          <a:prstGeom prst="rect">
            <a:avLst/>
          </a:prstGeom>
          <a:noFill/>
          <a:ln>
            <a:noFill/>
          </a:ln>
        </p:spPr>
      </p:pic>
      <p:pic>
        <p:nvPicPr>
          <p:cNvPr id="461" name="Google Shape;461;p12"/>
          <p:cNvPicPr preferRelativeResize="0"/>
          <p:nvPr/>
        </p:nvPicPr>
        <p:blipFill>
          <a:blip r:embed="rId4">
            <a:alphaModFix/>
          </a:blip>
          <a:stretch>
            <a:fillRect/>
          </a:stretch>
        </p:blipFill>
        <p:spPr>
          <a:xfrm>
            <a:off x="10249959" y="9710229"/>
            <a:ext cx="3470556" cy="788020"/>
          </a:xfrm>
          <a:prstGeom prst="rect">
            <a:avLst/>
          </a:prstGeom>
          <a:noFill/>
          <a:ln>
            <a:noFill/>
          </a:ln>
        </p:spPr>
      </p:pic>
      <p:pic>
        <p:nvPicPr>
          <p:cNvPr descr="Image" id="462" name="Google Shape;462;p12"/>
          <p:cNvPicPr preferRelativeResize="0"/>
          <p:nvPr/>
        </p:nvPicPr>
        <p:blipFill rotWithShape="1">
          <a:blip r:embed="rId5">
            <a:alphaModFix/>
          </a:blip>
          <a:srcRect b="0" l="0" r="0" t="0"/>
          <a:stretch/>
        </p:blipFill>
        <p:spPr>
          <a:xfrm>
            <a:off x="15543288" y="9687682"/>
            <a:ext cx="2010430" cy="833091"/>
          </a:xfrm>
          <a:prstGeom prst="rect">
            <a:avLst/>
          </a:prstGeom>
          <a:noFill/>
          <a:ln>
            <a:noFill/>
          </a:ln>
        </p:spPr>
      </p:pic>
      <p:pic>
        <p:nvPicPr>
          <p:cNvPr id="463" name="Google Shape;463;p12"/>
          <p:cNvPicPr preferRelativeResize="0"/>
          <p:nvPr/>
        </p:nvPicPr>
        <p:blipFill>
          <a:blip r:embed="rId6">
            <a:alphaModFix/>
          </a:blip>
          <a:stretch>
            <a:fillRect/>
          </a:stretch>
        </p:blipFill>
        <p:spPr>
          <a:xfrm>
            <a:off x="20560554" y="9373454"/>
            <a:ext cx="1623171" cy="1124796"/>
          </a:xfrm>
          <a:prstGeom prst="rect">
            <a:avLst/>
          </a:prstGeom>
          <a:noFill/>
          <a:ln>
            <a:noFill/>
          </a:ln>
        </p:spPr>
      </p:pic>
      <p:pic>
        <p:nvPicPr>
          <p:cNvPr id="464" name="Google Shape;464;p12"/>
          <p:cNvPicPr preferRelativeResize="0"/>
          <p:nvPr/>
        </p:nvPicPr>
        <p:blipFill>
          <a:blip r:embed="rId7">
            <a:alphaModFix/>
          </a:blip>
          <a:stretch>
            <a:fillRect/>
          </a:stretch>
        </p:blipFill>
        <p:spPr>
          <a:xfrm>
            <a:off x="6753345" y="9072000"/>
            <a:ext cx="1523635" cy="2064475"/>
          </a:xfrm>
          <a:prstGeom prst="rect">
            <a:avLst/>
          </a:prstGeom>
          <a:noFill/>
          <a:ln>
            <a:noFill/>
          </a:ln>
        </p:spPr>
      </p:pic>
      <p:sp>
        <p:nvSpPr>
          <p:cNvPr id="465" name="Google Shape;465;p12"/>
          <p:cNvSpPr/>
          <p:nvPr/>
        </p:nvSpPr>
        <p:spPr>
          <a:xfrm>
            <a:off x="280375" y="12635113"/>
            <a:ext cx="4500000" cy="954000"/>
          </a:xfrm>
          <a:prstGeom prst="rect">
            <a:avLst/>
          </a:prstGeom>
          <a:solidFill>
            <a:srgbClr val="E5E7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7E8"/>
        </a:solidFill>
      </p:bgPr>
    </p:bg>
    <p:spTree>
      <p:nvGrpSpPr>
        <p:cNvPr id="469" name="Shape 469"/>
        <p:cNvGrpSpPr/>
        <p:nvPr/>
      </p:nvGrpSpPr>
      <p:grpSpPr>
        <a:xfrm>
          <a:off x="0" y="0"/>
          <a:ext cx="0" cy="0"/>
          <a:chOff x="0" y="0"/>
          <a:chExt cx="0" cy="0"/>
        </a:xfrm>
      </p:grpSpPr>
      <p:sp>
        <p:nvSpPr>
          <p:cNvPr id="470" name="Google Shape;470;ge5b7317a64_0_0"/>
          <p:cNvSpPr/>
          <p:nvPr/>
        </p:nvSpPr>
        <p:spPr>
          <a:xfrm>
            <a:off x="10122488" y="-31832"/>
            <a:ext cx="14247300" cy="4496400"/>
          </a:xfrm>
          <a:prstGeom prst="rect">
            <a:avLst/>
          </a:prstGeom>
          <a:solidFill>
            <a:srgbClr val="FA9600"/>
          </a:solid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471" name="Google Shape;471;ge5b7317a64_0_0"/>
          <p:cNvSpPr txBox="1"/>
          <p:nvPr/>
        </p:nvSpPr>
        <p:spPr>
          <a:xfrm>
            <a:off x="12166075" y="5216993"/>
            <a:ext cx="10160100" cy="1362600"/>
          </a:xfrm>
          <a:prstGeom prst="rect">
            <a:avLst/>
          </a:prstGeom>
          <a:noFill/>
          <a:ln>
            <a:noFill/>
          </a:ln>
        </p:spPr>
        <p:txBody>
          <a:bodyPr anchorCtr="0" anchor="t" bIns="50800" lIns="50800" spcFirstLastPara="1" rIns="50800" wrap="square" tIns="50800">
            <a:noAutofit/>
          </a:bodyPr>
          <a:lstStyle/>
          <a:p>
            <a:pPr indent="0" lvl="0" marL="0" marR="0" rtl="0" algn="l">
              <a:lnSpc>
                <a:spcPct val="110000"/>
              </a:lnSpc>
              <a:spcBef>
                <a:spcPts val="0"/>
              </a:spcBef>
              <a:spcAft>
                <a:spcPts val="0"/>
              </a:spcAft>
              <a:buClr>
                <a:srgbClr val="000000"/>
              </a:buClr>
              <a:buSzPts val="4200"/>
              <a:buFont typeface="Arial"/>
              <a:buNone/>
            </a:pPr>
            <a:r>
              <a:rPr lang="en-US" sz="4200" u="sng"/>
              <a:t>La Villa, in quanto patrimonio storico culturale ed architettonico, è di per sé un bene comune;</a:t>
            </a:r>
            <a:endParaRPr b="0" i="0" sz="1400" u="none" cap="none" strike="noStrike">
              <a:solidFill>
                <a:srgbClr val="000000"/>
              </a:solidFill>
              <a:latin typeface="Arial"/>
              <a:ea typeface="Arial"/>
              <a:cs typeface="Arial"/>
              <a:sym typeface="Arial"/>
            </a:endParaRPr>
          </a:p>
        </p:txBody>
      </p:sp>
      <p:sp>
        <p:nvSpPr>
          <p:cNvPr id="472" name="Google Shape;472;ge5b7317a64_0_0"/>
          <p:cNvSpPr txBox="1"/>
          <p:nvPr/>
        </p:nvSpPr>
        <p:spPr>
          <a:xfrm>
            <a:off x="12163666" y="8025321"/>
            <a:ext cx="10164900" cy="258360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3000"/>
              <a:buFont typeface="Arial"/>
              <a:buNone/>
            </a:pPr>
            <a:r>
              <a:rPr lang="en-US" sz="2600"/>
              <a:t>Come tale la sua salvaguardia e valorizzazione richiamano alla responsabilità civica e spirituale della comunità. Crediamo che la Villa possa essere salvaguardata e allo stesso tempo reinterpretata in chiave moderna, adattata alle esigenze della società contemporanea e così tornare ad essere un importante centro sociale, culturale ed economico, quale è stato in passato. </a:t>
            </a:r>
            <a:endParaRPr sz="2600"/>
          </a:p>
          <a:p>
            <a:pPr indent="0" lvl="0" marL="0" marR="0" rtl="0" algn="l">
              <a:lnSpc>
                <a:spcPct val="120000"/>
              </a:lnSpc>
              <a:spcBef>
                <a:spcPts val="0"/>
              </a:spcBef>
              <a:spcAft>
                <a:spcPts val="0"/>
              </a:spcAft>
              <a:buClr>
                <a:srgbClr val="000000"/>
              </a:buClr>
              <a:buSzPts val="3000"/>
              <a:buFont typeface="Arial"/>
              <a:buNone/>
            </a:pPr>
            <a:r>
              <a:rPr lang="en-US" sz="2600"/>
              <a:t>I nostri sforzi sono volti a svelare il potenziale contemporaneo della Villa Buonaccorsi senza dimenticare il suo valore storico-culturale.</a:t>
            </a:r>
            <a:endParaRPr sz="2600"/>
          </a:p>
          <a:p>
            <a:pPr indent="0" lvl="0" marL="0" marR="0" rtl="0" algn="l">
              <a:lnSpc>
                <a:spcPct val="120000"/>
              </a:lnSpc>
              <a:spcBef>
                <a:spcPts val="0"/>
              </a:spcBef>
              <a:spcAft>
                <a:spcPts val="0"/>
              </a:spcAft>
              <a:buClr>
                <a:srgbClr val="000000"/>
              </a:buClr>
              <a:buSzPts val="3000"/>
              <a:buFont typeface="Arial"/>
              <a:buNone/>
            </a:pPr>
            <a:r>
              <a:t/>
            </a:r>
            <a:endParaRPr sz="2600"/>
          </a:p>
        </p:txBody>
      </p:sp>
      <p:sp>
        <p:nvSpPr>
          <p:cNvPr id="473" name="Google Shape;473;ge5b7317a64_0_0"/>
          <p:cNvSpPr txBox="1"/>
          <p:nvPr/>
        </p:nvSpPr>
        <p:spPr>
          <a:xfrm>
            <a:off x="12163650" y="1036175"/>
            <a:ext cx="11526900" cy="1727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8800"/>
              <a:buFont typeface="Arial"/>
              <a:buNone/>
            </a:pPr>
            <a:r>
              <a:rPr lang="en-US" sz="10000"/>
              <a:t>1.</a:t>
            </a:r>
            <a:r>
              <a:rPr lang="en-US" sz="6000"/>
              <a:t> PATRIMONIO DEL PASSATO, POTENZIALE CONTEMPORANEO .</a:t>
            </a:r>
            <a:endParaRPr b="0" i="0" sz="6000" u="none" cap="none" strike="noStrike">
              <a:solidFill>
                <a:srgbClr val="000000"/>
              </a:solidFill>
              <a:latin typeface="Arial"/>
              <a:ea typeface="Arial"/>
              <a:cs typeface="Arial"/>
              <a:sym typeface="Arial"/>
            </a:endParaRPr>
          </a:p>
        </p:txBody>
      </p:sp>
      <p:sp>
        <p:nvSpPr>
          <p:cNvPr id="474" name="Google Shape;474;ge5b7317a64_0_0"/>
          <p:cNvSpPr txBox="1"/>
          <p:nvPr/>
        </p:nvSpPr>
        <p:spPr>
          <a:xfrm>
            <a:off x="439983" y="12888507"/>
            <a:ext cx="12395400" cy="52830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E5DECC"/>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ge5b7317a64_0_0"/>
          <p:cNvSpPr txBox="1"/>
          <p:nvPr>
            <p:ph idx="4294967295" type="sldNum"/>
          </p:nvPr>
        </p:nvSpPr>
        <p:spPr>
          <a:xfrm>
            <a:off x="23211305" y="12888499"/>
            <a:ext cx="453300" cy="447300"/>
          </a:xfrm>
          <a:prstGeom prst="rect">
            <a:avLst/>
          </a:prstGeom>
          <a:noFill/>
          <a:ln>
            <a:noFill/>
          </a:ln>
        </p:spPr>
        <p:txBody>
          <a:bodyPr anchorCtr="0" anchor="t" bIns="50800" lIns="50800" spcFirstLastPara="1" rIns="50800" wrap="square" tIns="50800">
            <a:noAutofit/>
          </a:bodyPr>
          <a:lstStyle/>
          <a:p>
            <a:pPr indent="0" lvl="0" marL="0" rtl="0" algn="r">
              <a:lnSpc>
                <a:spcPct val="120000"/>
              </a:lnSpc>
              <a:spcBef>
                <a:spcPts val="0"/>
              </a:spcBef>
              <a:spcAft>
                <a:spcPts val="0"/>
              </a:spcAft>
              <a:buClr>
                <a:srgbClr val="000000"/>
              </a:buClr>
              <a:buSzPts val="2400"/>
              <a:buFont typeface="Arial"/>
              <a:buNone/>
            </a:pPr>
            <a:fld id="{00000000-1234-1234-1234-123412341234}" type="slidenum">
              <a:rPr lang="en-US" sz="2400"/>
              <a:t>‹#›</a:t>
            </a:fld>
            <a:endParaRPr/>
          </a:p>
        </p:txBody>
      </p:sp>
      <p:pic>
        <p:nvPicPr>
          <p:cNvPr id="476" name="Google Shape;476;ge5b7317a64_0_0"/>
          <p:cNvPicPr preferRelativeResize="0"/>
          <p:nvPr/>
        </p:nvPicPr>
        <p:blipFill rotWithShape="1">
          <a:blip r:embed="rId3">
            <a:alphaModFix/>
          </a:blip>
          <a:srcRect b="3746" l="39689" r="17906" t="11879"/>
          <a:stretch/>
        </p:blipFill>
        <p:spPr>
          <a:xfrm>
            <a:off x="0" y="-11050"/>
            <a:ext cx="10122499" cy="1342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7E8"/>
        </a:solidFill>
      </p:bgPr>
    </p:bg>
    <p:spTree>
      <p:nvGrpSpPr>
        <p:cNvPr id="480" name="Shape 480"/>
        <p:cNvGrpSpPr/>
        <p:nvPr/>
      </p:nvGrpSpPr>
      <p:grpSpPr>
        <a:xfrm>
          <a:off x="0" y="0"/>
          <a:ext cx="0" cy="0"/>
          <a:chOff x="0" y="0"/>
          <a:chExt cx="0" cy="0"/>
        </a:xfrm>
      </p:grpSpPr>
      <p:pic>
        <p:nvPicPr>
          <p:cNvPr descr="Google Shape;475;p5" id="481" name="Google Shape;481;ge5b7317a64_0_14"/>
          <p:cNvPicPr preferRelativeResize="0"/>
          <p:nvPr>
            <p:ph idx="2" type="pic"/>
          </p:nvPr>
        </p:nvPicPr>
        <p:blipFill rotWithShape="1">
          <a:blip r:embed="rId3">
            <a:alphaModFix/>
          </a:blip>
          <a:srcRect b="7805" l="0" r="0" t="7805"/>
          <a:stretch/>
        </p:blipFill>
        <p:spPr>
          <a:xfrm>
            <a:off x="12201424" y="-1"/>
            <a:ext cx="12190800" cy="6858000"/>
          </a:xfrm>
          <a:prstGeom prst="rect">
            <a:avLst/>
          </a:prstGeom>
          <a:noFill/>
          <a:ln>
            <a:noFill/>
          </a:ln>
        </p:spPr>
      </p:pic>
      <p:sp>
        <p:nvSpPr>
          <p:cNvPr id="482" name="Google Shape;482;ge5b7317a64_0_14"/>
          <p:cNvSpPr txBox="1"/>
          <p:nvPr/>
        </p:nvSpPr>
        <p:spPr>
          <a:xfrm>
            <a:off x="1507793" y="8512592"/>
            <a:ext cx="20521200" cy="155220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3000"/>
              <a:buFont typeface="Arial"/>
              <a:buNone/>
            </a:pPr>
            <a:r>
              <a:rPr lang="en-US" sz="3000"/>
              <a:t>La Villa può giocare un ruolo chiave nell’attivazione di un ecosistema territoriale estremamente ricco ma attualmente frammentato, poco visible e poco connesso. Tutti gli attori che si occupano, sul territorio, di turismo e enogastronomia, agricoltura e artigianato innovativo, cultura e educazione (solo per riferirci ai settori più immediatamente coinvolgibili) possono trovare nella villa un volano di innovazione e sviluppo.</a:t>
            </a:r>
            <a:endParaRPr b="0" i="0" sz="1400" u="none" cap="none" strike="noStrike">
              <a:solidFill>
                <a:srgbClr val="000000"/>
              </a:solidFill>
              <a:latin typeface="Arial"/>
              <a:ea typeface="Arial"/>
              <a:cs typeface="Arial"/>
              <a:sym typeface="Arial"/>
            </a:endParaRPr>
          </a:p>
        </p:txBody>
      </p:sp>
      <p:sp>
        <p:nvSpPr>
          <p:cNvPr id="483" name="Google Shape;483;ge5b7317a64_0_14"/>
          <p:cNvSpPr txBox="1"/>
          <p:nvPr>
            <p:ph idx="4294967295" type="sldNum"/>
          </p:nvPr>
        </p:nvSpPr>
        <p:spPr>
          <a:xfrm>
            <a:off x="23380791" y="12888499"/>
            <a:ext cx="283800" cy="447300"/>
          </a:xfrm>
          <a:prstGeom prst="rect">
            <a:avLst/>
          </a:prstGeom>
          <a:noFill/>
          <a:ln>
            <a:noFill/>
          </a:ln>
        </p:spPr>
        <p:txBody>
          <a:bodyPr anchorCtr="0" anchor="t" bIns="50800" lIns="50800" spcFirstLastPara="1" rIns="50800" wrap="square" tIns="50800">
            <a:noAutofit/>
          </a:bodyPr>
          <a:lstStyle/>
          <a:p>
            <a:pPr indent="0" lvl="0" marL="0" rtl="0" algn="r">
              <a:lnSpc>
                <a:spcPct val="120000"/>
              </a:lnSpc>
              <a:spcBef>
                <a:spcPts val="0"/>
              </a:spcBef>
              <a:spcAft>
                <a:spcPts val="0"/>
              </a:spcAft>
              <a:buClr>
                <a:srgbClr val="000000"/>
              </a:buClr>
              <a:buSzPts val="2400"/>
              <a:buFont typeface="Arial"/>
              <a:buNone/>
            </a:pPr>
            <a:fld id="{00000000-1234-1234-1234-123412341234}" type="slidenum">
              <a:rPr lang="en-US" sz="2400"/>
              <a:t>‹#›</a:t>
            </a:fld>
            <a:endParaRPr/>
          </a:p>
        </p:txBody>
      </p:sp>
      <p:pic>
        <p:nvPicPr>
          <p:cNvPr descr="Image" id="484" name="Google Shape;484;ge5b7317a64_0_14"/>
          <p:cNvPicPr preferRelativeResize="0"/>
          <p:nvPr/>
        </p:nvPicPr>
        <p:blipFill rotWithShape="1">
          <a:blip r:embed="rId4">
            <a:alphaModFix/>
          </a:blip>
          <a:srcRect b="0" l="0" r="0" t="0"/>
          <a:stretch/>
        </p:blipFill>
        <p:spPr>
          <a:xfrm>
            <a:off x="21805381" y="561144"/>
            <a:ext cx="1851137" cy="767106"/>
          </a:xfrm>
          <a:prstGeom prst="rect">
            <a:avLst/>
          </a:prstGeom>
          <a:noFill/>
          <a:ln>
            <a:noFill/>
          </a:ln>
        </p:spPr>
      </p:pic>
      <p:sp>
        <p:nvSpPr>
          <p:cNvPr id="485" name="Google Shape;485;ge5b7317a64_0_14"/>
          <p:cNvSpPr txBox="1"/>
          <p:nvPr/>
        </p:nvSpPr>
        <p:spPr>
          <a:xfrm>
            <a:off x="823650" y="1108175"/>
            <a:ext cx="11526900" cy="1727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8800"/>
              <a:buFont typeface="Arial"/>
              <a:buNone/>
            </a:pPr>
            <a:r>
              <a:rPr lang="en-US" sz="10000"/>
              <a:t>2</a:t>
            </a:r>
            <a:r>
              <a:rPr lang="en-US" sz="10000"/>
              <a:t>.</a:t>
            </a:r>
            <a:r>
              <a:rPr lang="en-US" sz="6000"/>
              <a:t> </a:t>
            </a:r>
            <a:r>
              <a:rPr lang="en-US" sz="6000"/>
              <a:t>ATTIVAZIONE DELL’ECOSISTEMA LOCALE .</a:t>
            </a:r>
            <a:endParaRPr b="0" i="0" sz="6000" u="none" cap="none" strike="noStrike">
              <a:solidFill>
                <a:srgbClr val="000000"/>
              </a:solidFill>
              <a:latin typeface="Arial"/>
              <a:ea typeface="Arial"/>
              <a:cs typeface="Arial"/>
              <a:sym typeface="Arial"/>
            </a:endParaRPr>
          </a:p>
        </p:txBody>
      </p:sp>
      <p:sp>
        <p:nvSpPr>
          <p:cNvPr id="486" name="Google Shape;486;ge5b7317a64_0_14"/>
          <p:cNvSpPr/>
          <p:nvPr/>
        </p:nvSpPr>
        <p:spPr>
          <a:xfrm>
            <a:off x="280375" y="12635113"/>
            <a:ext cx="4500000" cy="954000"/>
          </a:xfrm>
          <a:prstGeom prst="rect">
            <a:avLst/>
          </a:prstGeom>
          <a:solidFill>
            <a:srgbClr val="E5E7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7E8"/>
        </a:solidFill>
      </p:bgPr>
    </p:bg>
    <p:spTree>
      <p:nvGrpSpPr>
        <p:cNvPr id="490" name="Shape 490"/>
        <p:cNvGrpSpPr/>
        <p:nvPr/>
      </p:nvGrpSpPr>
      <p:grpSpPr>
        <a:xfrm>
          <a:off x="0" y="0"/>
          <a:ext cx="0" cy="0"/>
          <a:chOff x="0" y="0"/>
          <a:chExt cx="0" cy="0"/>
        </a:xfrm>
      </p:grpSpPr>
      <p:sp>
        <p:nvSpPr>
          <p:cNvPr id="491" name="Google Shape;491;ge5b7317a64_0_33"/>
          <p:cNvSpPr txBox="1"/>
          <p:nvPr/>
        </p:nvSpPr>
        <p:spPr>
          <a:xfrm>
            <a:off x="1207219" y="8388459"/>
            <a:ext cx="5590800" cy="1036500"/>
          </a:xfrm>
          <a:prstGeom prst="rect">
            <a:avLst/>
          </a:prstGeom>
          <a:noFill/>
          <a:ln>
            <a:noFill/>
          </a:ln>
        </p:spPr>
        <p:txBody>
          <a:bodyPr anchorCtr="0" anchor="ctr" bIns="50800" lIns="50800" spcFirstLastPara="1" rIns="50800" wrap="square" tIns="50800">
            <a:noAutofit/>
          </a:bodyPr>
          <a:lstStyle/>
          <a:p>
            <a:pPr indent="0" lvl="0" marL="0" marR="0" rtl="0" algn="l">
              <a:lnSpc>
                <a:spcPct val="120000"/>
              </a:lnSpc>
              <a:spcBef>
                <a:spcPts val="0"/>
              </a:spcBef>
              <a:spcAft>
                <a:spcPts val="0"/>
              </a:spcAft>
              <a:buClr>
                <a:srgbClr val="000000"/>
              </a:buClr>
              <a:buSzPts val="3000"/>
              <a:buFont typeface="Arial"/>
              <a:buNone/>
            </a:pPr>
            <a:r>
              <a:rPr lang="en-US" sz="3000"/>
              <a:t>Considerare unicamente il contesto locale e i bisogni tradizionalmente espressi dal territorio ci sembra limitante per immaginare un progetto fattibile in un’operazione di tali dimensioni.</a:t>
            </a:r>
            <a:endParaRPr sz="3000"/>
          </a:p>
          <a:p>
            <a:pPr indent="0" lvl="0" marL="0" marR="0" rtl="0" algn="l">
              <a:lnSpc>
                <a:spcPct val="120000"/>
              </a:lnSpc>
              <a:spcBef>
                <a:spcPts val="0"/>
              </a:spcBef>
              <a:spcAft>
                <a:spcPts val="0"/>
              </a:spcAft>
              <a:buClr>
                <a:srgbClr val="000000"/>
              </a:buClr>
              <a:buSzPts val="3000"/>
              <a:buFont typeface="Arial"/>
              <a:buNone/>
            </a:pPr>
            <a:r>
              <a:rPr lang="en-US" sz="3000"/>
              <a:t> </a:t>
            </a:r>
            <a:endParaRPr sz="3000"/>
          </a:p>
          <a:p>
            <a:pPr indent="0" lvl="0" marL="0" marR="0" rtl="0" algn="l">
              <a:lnSpc>
                <a:spcPct val="120000"/>
              </a:lnSpc>
              <a:spcBef>
                <a:spcPts val="0"/>
              </a:spcBef>
              <a:spcAft>
                <a:spcPts val="0"/>
              </a:spcAft>
              <a:buClr>
                <a:srgbClr val="000000"/>
              </a:buClr>
              <a:buSzPts val="3000"/>
              <a:buFont typeface="Arial"/>
              <a:buNone/>
            </a:pPr>
            <a:r>
              <a:rPr lang="en-US" sz="3000"/>
              <a:t>Crediamo che seguendo un approccio multi-scalare glocal sia possibile mobilizzare reti e comunità internazionali che possano arricchire il progetto e ibridarsi con la sfera locale. </a:t>
            </a:r>
            <a:endParaRPr sz="3000"/>
          </a:p>
          <a:p>
            <a:pPr indent="0" lvl="0" marL="0" marR="0" rtl="0" algn="l">
              <a:lnSpc>
                <a:spcPct val="120000"/>
              </a:lnSpc>
              <a:spcBef>
                <a:spcPts val="0"/>
              </a:spcBef>
              <a:spcAft>
                <a:spcPts val="0"/>
              </a:spcAft>
              <a:buClr>
                <a:srgbClr val="000000"/>
              </a:buClr>
              <a:buSzPts val="3000"/>
              <a:buFont typeface="Arial"/>
              <a:buNone/>
            </a:pPr>
            <a:r>
              <a:t/>
            </a:r>
            <a:endParaRPr sz="3000"/>
          </a:p>
        </p:txBody>
      </p:sp>
      <p:sp>
        <p:nvSpPr>
          <p:cNvPr id="492" name="Google Shape;492;ge5b7317a64_0_33"/>
          <p:cNvSpPr/>
          <p:nvPr/>
        </p:nvSpPr>
        <p:spPr>
          <a:xfrm>
            <a:off x="9642869" y="6475419"/>
            <a:ext cx="90735" cy="54712"/>
          </a:xfrm>
          <a:custGeom>
            <a:rect b="b" l="l" r="r" t="t"/>
            <a:pathLst>
              <a:path extrusionOk="0" h="17494" w="19534">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D6D6D6"/>
          </a:solidFill>
          <a:ln cap="flat" cmpd="sng" w="9525">
            <a:solidFill>
              <a:srgbClr val="424242"/>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3" name="Google Shape;493;ge5b7317a64_0_33"/>
          <p:cNvSpPr/>
          <p:nvPr/>
        </p:nvSpPr>
        <p:spPr>
          <a:xfrm>
            <a:off x="9691678" y="6060616"/>
            <a:ext cx="62098" cy="34786"/>
          </a:xfrm>
          <a:custGeom>
            <a:rect b="b" l="l" r="r" t="t"/>
            <a:pathLst>
              <a:path extrusionOk="0" h="19992" w="20682">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D6D6D6"/>
          </a:solidFill>
          <a:ln cap="flat" cmpd="sng" w="9525">
            <a:solidFill>
              <a:srgbClr val="424242"/>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494" name="Google Shape;494;ge5b7317a64_0_33"/>
          <p:cNvGrpSpPr/>
          <p:nvPr/>
        </p:nvGrpSpPr>
        <p:grpSpPr>
          <a:xfrm>
            <a:off x="6257864" y="759775"/>
            <a:ext cx="17718284" cy="11485993"/>
            <a:chOff x="0" y="-1"/>
            <a:chExt cx="17718284" cy="11485993"/>
          </a:xfrm>
        </p:grpSpPr>
        <p:sp>
          <p:nvSpPr>
            <p:cNvPr id="495" name="Google Shape;495;ge5b7317a64_0_33"/>
            <p:cNvSpPr/>
            <p:nvPr/>
          </p:nvSpPr>
          <p:spPr>
            <a:xfrm>
              <a:off x="7588253" y="6678953"/>
              <a:ext cx="30510" cy="30510"/>
            </a:xfrm>
            <a:custGeom>
              <a:rect b="b" l="l" r="r" t="t"/>
              <a:pathLst>
                <a:path extrusionOk="0" h="21600" w="2160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6" name="Google Shape;496;ge5b7317a64_0_33"/>
            <p:cNvSpPr/>
            <p:nvPr/>
          </p:nvSpPr>
          <p:spPr>
            <a:xfrm>
              <a:off x="7443767" y="6177180"/>
              <a:ext cx="3382332" cy="3799086"/>
            </a:xfrm>
            <a:custGeom>
              <a:rect b="b" l="l" r="r" t="t"/>
              <a:pathLst>
                <a:path extrusionOk="0" h="21594" w="21512">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2"/>
                    <a:pt x="15854" y="18478"/>
                    <a:pt x="15909" y="18478"/>
                  </a:cubicBezTo>
                  <a:cubicBezTo>
                    <a:pt x="15970" y="18478"/>
                    <a:pt x="16014" y="18512"/>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7" name="Google Shape;497;ge5b7317a64_0_33"/>
            <p:cNvSpPr/>
            <p:nvPr/>
          </p:nvSpPr>
          <p:spPr>
            <a:xfrm>
              <a:off x="10445259" y="8767727"/>
              <a:ext cx="341600" cy="703403"/>
            </a:xfrm>
            <a:custGeom>
              <a:rect b="b" l="l" r="r" t="t"/>
              <a:pathLst>
                <a:path extrusionOk="0" h="20780" w="2132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8" name="Google Shape;498;ge5b7317a64_0_33"/>
            <p:cNvSpPr/>
            <p:nvPr/>
          </p:nvSpPr>
          <p:spPr>
            <a:xfrm>
              <a:off x="7041573" y="7285566"/>
              <a:ext cx="72766" cy="41040"/>
            </a:xfrm>
            <a:custGeom>
              <a:rect b="b" l="l" r="r" t="t"/>
              <a:pathLst>
                <a:path extrusionOk="0" h="21600" w="2085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9" name="Google Shape;499;ge5b7317a64_0_33"/>
            <p:cNvSpPr/>
            <p:nvPr/>
          </p:nvSpPr>
          <p:spPr>
            <a:xfrm>
              <a:off x="4288991" y="7534066"/>
              <a:ext cx="2286576" cy="3951926"/>
            </a:xfrm>
            <a:custGeom>
              <a:rect b="b" l="l" r="r" t="t"/>
              <a:pathLst>
                <a:path extrusionOk="0" h="21554" w="2160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0" name="Google Shape;500;ge5b7317a64_0_33"/>
            <p:cNvSpPr/>
            <p:nvPr/>
          </p:nvSpPr>
          <p:spPr>
            <a:xfrm>
              <a:off x="5257352" y="11076390"/>
              <a:ext cx="192730" cy="123701"/>
            </a:xfrm>
            <a:custGeom>
              <a:rect b="b" l="l" r="r" t="t"/>
              <a:pathLst>
                <a:path extrusionOk="0" h="21383" w="21504">
                  <a:moveTo>
                    <a:pt x="2604" y="1747"/>
                  </a:moveTo>
                  <a:cubicBezTo>
                    <a:pt x="2411" y="2049"/>
                    <a:pt x="2604" y="2653"/>
                    <a:pt x="2796" y="2955"/>
                  </a:cubicBezTo>
                  <a:cubicBezTo>
                    <a:pt x="2989" y="3257"/>
                    <a:pt x="3375" y="3257"/>
                    <a:pt x="3568" y="3559"/>
                  </a:cubicBezTo>
                  <a:cubicBezTo>
                    <a:pt x="4436" y="4314"/>
                    <a:pt x="4629" y="6127"/>
                    <a:pt x="4050" y="7033"/>
                  </a:cubicBezTo>
                  <a:cubicBezTo>
                    <a:pt x="3375" y="8393"/>
                    <a:pt x="2025" y="8091"/>
                    <a:pt x="1157" y="8997"/>
                  </a:cubicBezTo>
                  <a:cubicBezTo>
                    <a:pt x="386" y="9903"/>
                    <a:pt x="193" y="11565"/>
                    <a:pt x="0" y="13075"/>
                  </a:cubicBezTo>
                  <a:cubicBezTo>
                    <a:pt x="579" y="13075"/>
                    <a:pt x="964" y="13680"/>
                    <a:pt x="964" y="14737"/>
                  </a:cubicBezTo>
                  <a:cubicBezTo>
                    <a:pt x="1736" y="14435"/>
                    <a:pt x="2796" y="14737"/>
                    <a:pt x="3568" y="15643"/>
                  </a:cubicBezTo>
                  <a:cubicBezTo>
                    <a:pt x="3761" y="15945"/>
                    <a:pt x="3761" y="15945"/>
                    <a:pt x="4050" y="16247"/>
                  </a:cubicBezTo>
                  <a:cubicBezTo>
                    <a:pt x="4243" y="16247"/>
                    <a:pt x="4629" y="16247"/>
                    <a:pt x="4821" y="15945"/>
                  </a:cubicBezTo>
                  <a:cubicBezTo>
                    <a:pt x="5593" y="15643"/>
                    <a:pt x="6461" y="15643"/>
                    <a:pt x="7039" y="15945"/>
                  </a:cubicBezTo>
                  <a:cubicBezTo>
                    <a:pt x="7232" y="15945"/>
                    <a:pt x="7425" y="16247"/>
                    <a:pt x="7618" y="16247"/>
                  </a:cubicBezTo>
                  <a:cubicBezTo>
                    <a:pt x="8004" y="16247"/>
                    <a:pt x="8293" y="15945"/>
                    <a:pt x="8679" y="15945"/>
                  </a:cubicBezTo>
                  <a:cubicBezTo>
                    <a:pt x="9257" y="15945"/>
                    <a:pt x="9643" y="17305"/>
                    <a:pt x="10029" y="18211"/>
                  </a:cubicBezTo>
                  <a:cubicBezTo>
                    <a:pt x="10511" y="19419"/>
                    <a:pt x="10896" y="20326"/>
                    <a:pt x="11475" y="21081"/>
                  </a:cubicBezTo>
                  <a:cubicBezTo>
                    <a:pt x="11668" y="21383"/>
                    <a:pt x="11668" y="21383"/>
                    <a:pt x="11861" y="21383"/>
                  </a:cubicBezTo>
                  <a:cubicBezTo>
                    <a:pt x="12054" y="21383"/>
                    <a:pt x="12343" y="21383"/>
                    <a:pt x="12536" y="21383"/>
                  </a:cubicBezTo>
                  <a:cubicBezTo>
                    <a:pt x="13500" y="21081"/>
                    <a:pt x="14754" y="20326"/>
                    <a:pt x="15332" y="19117"/>
                  </a:cubicBezTo>
                  <a:cubicBezTo>
                    <a:pt x="15718" y="18211"/>
                    <a:pt x="15911" y="17305"/>
                    <a:pt x="16296" y="16549"/>
                  </a:cubicBezTo>
                  <a:cubicBezTo>
                    <a:pt x="16971" y="15643"/>
                    <a:pt x="17936" y="15945"/>
                    <a:pt x="18804" y="15945"/>
                  </a:cubicBezTo>
                  <a:cubicBezTo>
                    <a:pt x="19768" y="15643"/>
                    <a:pt x="20829" y="14737"/>
                    <a:pt x="21214" y="13075"/>
                  </a:cubicBezTo>
                  <a:cubicBezTo>
                    <a:pt x="21600" y="11867"/>
                    <a:pt x="21600" y="9903"/>
                    <a:pt x="21214" y="8393"/>
                  </a:cubicBezTo>
                  <a:cubicBezTo>
                    <a:pt x="20829" y="7335"/>
                    <a:pt x="20346" y="6127"/>
                    <a:pt x="20346" y="5221"/>
                  </a:cubicBezTo>
                  <a:cubicBezTo>
                    <a:pt x="20346" y="4919"/>
                    <a:pt x="20636" y="4314"/>
                    <a:pt x="20346" y="3861"/>
                  </a:cubicBezTo>
                  <a:cubicBezTo>
                    <a:pt x="20346" y="3559"/>
                    <a:pt x="20154" y="3559"/>
                    <a:pt x="19961" y="3559"/>
                  </a:cubicBezTo>
                  <a:cubicBezTo>
                    <a:pt x="18996" y="3257"/>
                    <a:pt x="17743" y="2955"/>
                    <a:pt x="16779" y="2653"/>
                  </a:cubicBezTo>
                  <a:cubicBezTo>
                    <a:pt x="15525" y="2351"/>
                    <a:pt x="14079" y="2049"/>
                    <a:pt x="13307" y="3257"/>
                  </a:cubicBezTo>
                  <a:cubicBezTo>
                    <a:pt x="12921" y="3861"/>
                    <a:pt x="12729" y="4919"/>
                    <a:pt x="12536" y="5825"/>
                  </a:cubicBezTo>
                  <a:cubicBezTo>
                    <a:pt x="12343" y="6731"/>
                    <a:pt x="12054" y="7789"/>
                    <a:pt x="11668" y="8393"/>
                  </a:cubicBezTo>
                  <a:cubicBezTo>
                    <a:pt x="11282" y="8997"/>
                    <a:pt x="10511" y="9299"/>
                    <a:pt x="10029" y="8695"/>
                  </a:cubicBezTo>
                  <a:cubicBezTo>
                    <a:pt x="9836" y="8393"/>
                    <a:pt x="9836" y="8091"/>
                    <a:pt x="9643" y="7335"/>
                  </a:cubicBezTo>
                  <a:cubicBezTo>
                    <a:pt x="9257" y="5825"/>
                    <a:pt x="8679" y="4617"/>
                    <a:pt x="7618" y="3861"/>
                  </a:cubicBezTo>
                  <a:cubicBezTo>
                    <a:pt x="7039" y="3559"/>
                    <a:pt x="6461" y="3257"/>
                    <a:pt x="6268" y="2351"/>
                  </a:cubicBezTo>
                  <a:cubicBezTo>
                    <a:pt x="5979" y="1747"/>
                    <a:pt x="6268" y="1142"/>
                    <a:pt x="5786" y="689"/>
                  </a:cubicBezTo>
                  <a:cubicBezTo>
                    <a:pt x="5593" y="387"/>
                    <a:pt x="5207" y="387"/>
                    <a:pt x="4821" y="387"/>
                  </a:cubicBezTo>
                  <a:cubicBezTo>
                    <a:pt x="4243" y="387"/>
                    <a:pt x="3375" y="689"/>
                    <a:pt x="2796" y="387"/>
                  </a:cubicBezTo>
                  <a:cubicBezTo>
                    <a:pt x="2218" y="387"/>
                    <a:pt x="1350" y="-217"/>
                    <a:pt x="964" y="85"/>
                  </a:cubicBezTo>
                  <a:cubicBezTo>
                    <a:pt x="579" y="-217"/>
                    <a:pt x="1736" y="1747"/>
                    <a:pt x="2604" y="1747"/>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1" name="Google Shape;501;ge5b7317a64_0_33"/>
            <p:cNvSpPr/>
            <p:nvPr/>
          </p:nvSpPr>
          <p:spPr>
            <a:xfrm>
              <a:off x="3752281" y="8124005"/>
              <a:ext cx="103954" cy="84609"/>
            </a:xfrm>
            <a:custGeom>
              <a:rect b="b" l="l" r="r" t="t"/>
              <a:pathLst>
                <a:path extrusionOk="0" h="20169" w="19782">
                  <a:moveTo>
                    <a:pt x="5761" y="10066"/>
                  </a:moveTo>
                  <a:cubicBezTo>
                    <a:pt x="5761" y="10485"/>
                    <a:pt x="5761" y="11114"/>
                    <a:pt x="5761" y="11534"/>
                  </a:cubicBezTo>
                  <a:cubicBezTo>
                    <a:pt x="6093" y="12373"/>
                    <a:pt x="6426" y="12792"/>
                    <a:pt x="7090" y="13211"/>
                  </a:cubicBezTo>
                  <a:cubicBezTo>
                    <a:pt x="8918" y="14470"/>
                    <a:pt x="10247" y="16357"/>
                    <a:pt x="11743" y="18035"/>
                  </a:cubicBezTo>
                  <a:cubicBezTo>
                    <a:pt x="13404" y="19293"/>
                    <a:pt x="15232" y="20761"/>
                    <a:pt x="17226" y="19922"/>
                  </a:cubicBezTo>
                  <a:cubicBezTo>
                    <a:pt x="19718" y="18874"/>
                    <a:pt x="20715" y="14050"/>
                    <a:pt x="18721" y="11953"/>
                  </a:cubicBezTo>
                  <a:cubicBezTo>
                    <a:pt x="17890" y="11114"/>
                    <a:pt x="17226" y="10485"/>
                    <a:pt x="16893" y="9646"/>
                  </a:cubicBezTo>
                  <a:cubicBezTo>
                    <a:pt x="16561" y="8388"/>
                    <a:pt x="17226" y="7130"/>
                    <a:pt x="17226" y="5243"/>
                  </a:cubicBezTo>
                  <a:cubicBezTo>
                    <a:pt x="17226" y="2726"/>
                    <a:pt x="15232" y="1258"/>
                    <a:pt x="13072" y="419"/>
                  </a:cubicBezTo>
                  <a:cubicBezTo>
                    <a:pt x="12075" y="0"/>
                    <a:pt x="10580" y="-420"/>
                    <a:pt x="9915" y="839"/>
                  </a:cubicBezTo>
                  <a:cubicBezTo>
                    <a:pt x="9583" y="1258"/>
                    <a:pt x="9583" y="1887"/>
                    <a:pt x="9250" y="2307"/>
                  </a:cubicBezTo>
                  <a:cubicBezTo>
                    <a:pt x="7090" y="6711"/>
                    <a:pt x="1607" y="-839"/>
                    <a:pt x="112" y="3984"/>
                  </a:cubicBezTo>
                  <a:cubicBezTo>
                    <a:pt x="-885" y="8808"/>
                    <a:pt x="5097" y="7549"/>
                    <a:pt x="5761" y="1006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2" name="Google Shape;502;ge5b7317a64_0_33"/>
            <p:cNvSpPr/>
            <p:nvPr/>
          </p:nvSpPr>
          <p:spPr>
            <a:xfrm>
              <a:off x="0" y="2554891"/>
              <a:ext cx="5550066" cy="5214002"/>
            </a:xfrm>
            <a:custGeom>
              <a:rect b="b" l="l" r="r" t="t"/>
              <a:pathLst>
                <a:path extrusionOk="0" h="21597" w="2160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4"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3" name="Google Shape;503;ge5b7317a64_0_33"/>
            <p:cNvSpPr/>
            <p:nvPr/>
          </p:nvSpPr>
          <p:spPr>
            <a:xfrm>
              <a:off x="4122024" y="6942446"/>
              <a:ext cx="490148" cy="190122"/>
            </a:xfrm>
            <a:custGeom>
              <a:rect b="b" l="l" r="r" t="t"/>
              <a:pathLst>
                <a:path extrusionOk="0" h="21213" w="20758">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4" name="Google Shape;504;ge5b7317a64_0_33"/>
            <p:cNvSpPr/>
            <p:nvPr/>
          </p:nvSpPr>
          <p:spPr>
            <a:xfrm>
              <a:off x="4434739" y="7194068"/>
              <a:ext cx="115179" cy="56322"/>
            </a:xfrm>
            <a:custGeom>
              <a:rect b="b" l="l" r="r" t="t"/>
              <a:pathLst>
                <a:path extrusionOk="0" h="21600" w="1991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5" name="Google Shape;505;ge5b7317a64_0_33"/>
            <p:cNvSpPr/>
            <p:nvPr/>
          </p:nvSpPr>
          <p:spPr>
            <a:xfrm>
              <a:off x="4624432" y="7122598"/>
              <a:ext cx="325711" cy="106297"/>
            </a:xfrm>
            <a:custGeom>
              <a:rect b="b" l="l" r="r" t="t"/>
              <a:pathLst>
                <a:path extrusionOk="0" h="20935" w="21264">
                  <a:moveTo>
                    <a:pt x="1451" y="13866"/>
                  </a:moveTo>
                  <a:cubicBezTo>
                    <a:pt x="1056" y="13866"/>
                    <a:pt x="716" y="13523"/>
                    <a:pt x="377" y="14209"/>
                  </a:cubicBezTo>
                  <a:cubicBezTo>
                    <a:pt x="-245" y="15238"/>
                    <a:pt x="-19" y="18152"/>
                    <a:pt x="490" y="19180"/>
                  </a:cubicBezTo>
                  <a:cubicBezTo>
                    <a:pt x="942" y="20380"/>
                    <a:pt x="1678" y="20723"/>
                    <a:pt x="2356" y="20723"/>
                  </a:cubicBezTo>
                  <a:cubicBezTo>
                    <a:pt x="3826" y="21066"/>
                    <a:pt x="5466" y="21409"/>
                    <a:pt x="6314" y="18152"/>
                  </a:cubicBezTo>
                  <a:cubicBezTo>
                    <a:pt x="6540" y="20723"/>
                    <a:pt x="7615" y="21066"/>
                    <a:pt x="8406" y="20723"/>
                  </a:cubicBezTo>
                  <a:cubicBezTo>
                    <a:pt x="9254" y="20723"/>
                    <a:pt x="10103" y="20380"/>
                    <a:pt x="10894" y="20380"/>
                  </a:cubicBezTo>
                  <a:cubicBezTo>
                    <a:pt x="11290" y="20380"/>
                    <a:pt x="11629" y="20380"/>
                    <a:pt x="11969" y="19523"/>
                  </a:cubicBezTo>
                  <a:cubicBezTo>
                    <a:pt x="12817" y="18838"/>
                    <a:pt x="13552" y="16266"/>
                    <a:pt x="14343" y="17466"/>
                  </a:cubicBezTo>
                  <a:cubicBezTo>
                    <a:pt x="14739" y="18152"/>
                    <a:pt x="15079" y="19180"/>
                    <a:pt x="15418" y="19180"/>
                  </a:cubicBezTo>
                  <a:cubicBezTo>
                    <a:pt x="16040" y="19180"/>
                    <a:pt x="16379" y="16266"/>
                    <a:pt x="16945" y="16780"/>
                  </a:cubicBezTo>
                  <a:cubicBezTo>
                    <a:pt x="17227" y="16780"/>
                    <a:pt x="17340" y="17466"/>
                    <a:pt x="17567" y="17809"/>
                  </a:cubicBezTo>
                  <a:cubicBezTo>
                    <a:pt x="18415" y="19523"/>
                    <a:pt x="19602" y="19180"/>
                    <a:pt x="20620" y="18152"/>
                  </a:cubicBezTo>
                  <a:cubicBezTo>
                    <a:pt x="20903" y="18152"/>
                    <a:pt x="21129" y="17809"/>
                    <a:pt x="21242" y="17123"/>
                  </a:cubicBezTo>
                  <a:cubicBezTo>
                    <a:pt x="21355" y="15923"/>
                    <a:pt x="21016" y="15238"/>
                    <a:pt x="20790" y="14552"/>
                  </a:cubicBezTo>
                  <a:cubicBezTo>
                    <a:pt x="19715" y="12666"/>
                    <a:pt x="18641" y="11638"/>
                    <a:pt x="17453" y="11638"/>
                  </a:cubicBezTo>
                  <a:cubicBezTo>
                    <a:pt x="17114" y="11638"/>
                    <a:pt x="16605" y="11638"/>
                    <a:pt x="16266" y="10609"/>
                  </a:cubicBezTo>
                  <a:cubicBezTo>
                    <a:pt x="15927" y="9580"/>
                    <a:pt x="15927" y="7695"/>
                    <a:pt x="15644" y="6666"/>
                  </a:cubicBezTo>
                  <a:cubicBezTo>
                    <a:pt x="14852" y="3066"/>
                    <a:pt x="12704" y="7009"/>
                    <a:pt x="11516" y="4438"/>
                  </a:cubicBezTo>
                  <a:cubicBezTo>
                    <a:pt x="11290" y="4095"/>
                    <a:pt x="11064" y="3066"/>
                    <a:pt x="10781" y="2723"/>
                  </a:cubicBezTo>
                  <a:cubicBezTo>
                    <a:pt x="10216" y="1523"/>
                    <a:pt x="9481" y="2723"/>
                    <a:pt x="8915" y="3409"/>
                  </a:cubicBezTo>
                  <a:cubicBezTo>
                    <a:pt x="8293" y="4095"/>
                    <a:pt x="7332" y="3752"/>
                    <a:pt x="7106" y="2038"/>
                  </a:cubicBezTo>
                  <a:cubicBezTo>
                    <a:pt x="6993" y="1180"/>
                    <a:pt x="6993" y="495"/>
                    <a:pt x="6767" y="152"/>
                  </a:cubicBezTo>
                  <a:cubicBezTo>
                    <a:pt x="6653" y="-191"/>
                    <a:pt x="6540" y="152"/>
                    <a:pt x="6314" y="152"/>
                  </a:cubicBezTo>
                  <a:cubicBezTo>
                    <a:pt x="5805" y="495"/>
                    <a:pt x="5353" y="838"/>
                    <a:pt x="4844" y="1180"/>
                  </a:cubicBezTo>
                  <a:cubicBezTo>
                    <a:pt x="4505" y="1523"/>
                    <a:pt x="4052" y="2038"/>
                    <a:pt x="3939" y="3066"/>
                  </a:cubicBezTo>
                  <a:cubicBezTo>
                    <a:pt x="3826" y="4438"/>
                    <a:pt x="4222" y="5638"/>
                    <a:pt x="4731" y="6666"/>
                  </a:cubicBezTo>
                  <a:cubicBezTo>
                    <a:pt x="5183" y="7866"/>
                    <a:pt x="5240" y="9066"/>
                    <a:pt x="4844" y="10266"/>
                  </a:cubicBezTo>
                  <a:cubicBezTo>
                    <a:pt x="6201" y="14895"/>
                    <a:pt x="1904" y="13866"/>
                    <a:pt x="1451" y="1386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6" name="Google Shape;506;ge5b7317a64_0_33"/>
            <p:cNvSpPr/>
            <p:nvPr/>
          </p:nvSpPr>
          <p:spPr>
            <a:xfrm>
              <a:off x="4971412" y="7198842"/>
              <a:ext cx="132130" cy="50367"/>
            </a:xfrm>
            <a:custGeom>
              <a:rect b="b" l="l" r="r" t="t"/>
              <a:pathLst>
                <a:path extrusionOk="0" h="18085" w="20359">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7" name="Google Shape;507;ge5b7317a64_0_33"/>
            <p:cNvSpPr/>
            <p:nvPr/>
          </p:nvSpPr>
          <p:spPr>
            <a:xfrm>
              <a:off x="5108666" y="5283746"/>
              <a:ext cx="154466" cy="84877"/>
            </a:xfrm>
            <a:custGeom>
              <a:rect b="b" l="l" r="r" t="t"/>
              <a:pathLst>
                <a:path extrusionOk="0" h="20233" w="21461">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8" name="Google Shape;508;ge5b7317a64_0_33"/>
            <p:cNvSpPr/>
            <p:nvPr/>
          </p:nvSpPr>
          <p:spPr>
            <a:xfrm>
              <a:off x="5367911" y="5123914"/>
              <a:ext cx="329548" cy="405084"/>
            </a:xfrm>
            <a:custGeom>
              <a:rect b="b" l="l" r="r" t="t"/>
              <a:pathLst>
                <a:path extrusionOk="0" h="21295" w="21518">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9" name="Google Shape;509;ge5b7317a64_0_33"/>
            <p:cNvSpPr/>
            <p:nvPr/>
          </p:nvSpPr>
          <p:spPr>
            <a:xfrm>
              <a:off x="4333881" y="4690598"/>
              <a:ext cx="86606" cy="123654"/>
            </a:xfrm>
            <a:custGeom>
              <a:rect b="b" l="l" r="r" t="t"/>
              <a:pathLst>
                <a:path extrusionOk="0" h="21375" w="20645">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0" name="Google Shape;510;ge5b7317a64_0_33"/>
            <p:cNvSpPr/>
            <p:nvPr/>
          </p:nvSpPr>
          <p:spPr>
            <a:xfrm>
              <a:off x="4308053" y="4406592"/>
              <a:ext cx="53338" cy="105421"/>
            </a:xfrm>
            <a:custGeom>
              <a:rect b="b" l="l" r="r" t="t"/>
              <a:pathLst>
                <a:path extrusionOk="0" h="20061" w="19152">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1" name="Google Shape;511;ge5b7317a64_0_33"/>
            <p:cNvSpPr/>
            <p:nvPr/>
          </p:nvSpPr>
          <p:spPr>
            <a:xfrm>
              <a:off x="4335863" y="4168112"/>
              <a:ext cx="65607" cy="97153"/>
            </a:xfrm>
            <a:custGeom>
              <a:rect b="b" l="l" r="r" t="t"/>
              <a:pathLst>
                <a:path extrusionOk="0" h="19817" w="19806">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2" name="Google Shape;512;ge5b7317a64_0_33"/>
            <p:cNvSpPr/>
            <p:nvPr/>
          </p:nvSpPr>
          <p:spPr>
            <a:xfrm>
              <a:off x="4911730" y="4353803"/>
              <a:ext cx="49054" cy="51035"/>
            </a:xfrm>
            <a:custGeom>
              <a:rect b="b" l="l" r="r" t="t"/>
              <a:pathLst>
                <a:path extrusionOk="0" h="21002" w="20187">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3" name="Google Shape;513;ge5b7317a64_0_33"/>
            <p:cNvSpPr/>
            <p:nvPr/>
          </p:nvSpPr>
          <p:spPr>
            <a:xfrm>
              <a:off x="3983997" y="3770921"/>
              <a:ext cx="363660" cy="338037"/>
            </a:xfrm>
            <a:custGeom>
              <a:rect b="b" l="l" r="r" t="t"/>
              <a:pathLst>
                <a:path extrusionOk="0" h="21334" w="21512">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4" name="Google Shape;514;ge5b7317a64_0_33"/>
            <p:cNvSpPr/>
            <p:nvPr/>
          </p:nvSpPr>
          <p:spPr>
            <a:xfrm>
              <a:off x="4137526" y="4105333"/>
              <a:ext cx="126686" cy="100113"/>
            </a:xfrm>
            <a:custGeom>
              <a:rect b="b" l="l" r="r" t="t"/>
              <a:pathLst>
                <a:path extrusionOk="0" h="19717" w="21256">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5" name="Google Shape;515;ge5b7317a64_0_33"/>
            <p:cNvSpPr/>
            <p:nvPr/>
          </p:nvSpPr>
          <p:spPr>
            <a:xfrm>
              <a:off x="4477200" y="3473241"/>
              <a:ext cx="123568" cy="140104"/>
            </a:xfrm>
            <a:custGeom>
              <a:rect b="b" l="l" r="r" t="t"/>
              <a:pathLst>
                <a:path extrusionOk="0" h="21013" w="2136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6" name="Google Shape;516;ge5b7317a64_0_33"/>
            <p:cNvSpPr/>
            <p:nvPr/>
          </p:nvSpPr>
          <p:spPr>
            <a:xfrm>
              <a:off x="4386943" y="3292751"/>
              <a:ext cx="44321" cy="111888"/>
            </a:xfrm>
            <a:custGeom>
              <a:rect b="b" l="l" r="r" t="t"/>
              <a:pathLst>
                <a:path extrusionOk="0" h="20596" w="18239">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7" name="Google Shape;517;ge5b7317a64_0_33"/>
            <p:cNvSpPr/>
            <p:nvPr/>
          </p:nvSpPr>
          <p:spPr>
            <a:xfrm>
              <a:off x="4488889" y="3319677"/>
              <a:ext cx="45849" cy="86813"/>
            </a:xfrm>
            <a:custGeom>
              <a:rect b="b" l="l" r="r" t="t"/>
              <a:pathLst>
                <a:path extrusionOk="0" h="20682" w="20332">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8" name="Google Shape;518;ge5b7317a64_0_33"/>
            <p:cNvSpPr/>
            <p:nvPr/>
          </p:nvSpPr>
          <p:spPr>
            <a:xfrm>
              <a:off x="4611630" y="3495935"/>
              <a:ext cx="64303" cy="59822"/>
            </a:xfrm>
            <a:custGeom>
              <a:rect b="b" l="l" r="r" t="t"/>
              <a:pathLst>
                <a:path extrusionOk="0" h="20193" w="20495">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9" name="Google Shape;519;ge5b7317a64_0_33"/>
            <p:cNvSpPr/>
            <p:nvPr/>
          </p:nvSpPr>
          <p:spPr>
            <a:xfrm>
              <a:off x="4426240" y="4029745"/>
              <a:ext cx="55003" cy="71550"/>
            </a:xfrm>
            <a:custGeom>
              <a:rect b="b" l="l" r="r" t="t"/>
              <a:pathLst>
                <a:path extrusionOk="0" h="21600" w="21094">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0" name="Google Shape;520;ge5b7317a64_0_33"/>
            <p:cNvSpPr/>
            <p:nvPr/>
          </p:nvSpPr>
          <p:spPr>
            <a:xfrm>
              <a:off x="5064953" y="4214724"/>
              <a:ext cx="35225" cy="64476"/>
            </a:xfrm>
            <a:custGeom>
              <a:rect b="b" l="l" r="r" t="t"/>
              <a:pathLst>
                <a:path extrusionOk="0" h="20550" w="2042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1" name="Google Shape;521;ge5b7317a64_0_33"/>
            <p:cNvSpPr/>
            <p:nvPr/>
          </p:nvSpPr>
          <p:spPr>
            <a:xfrm>
              <a:off x="4296617" y="2646625"/>
              <a:ext cx="254556" cy="169927"/>
            </a:xfrm>
            <a:custGeom>
              <a:rect b="b" l="l" r="r" t="t"/>
              <a:pathLst>
                <a:path extrusionOk="0" h="19736" w="2160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2" name="Google Shape;522;ge5b7317a64_0_33"/>
            <p:cNvSpPr/>
            <p:nvPr/>
          </p:nvSpPr>
          <p:spPr>
            <a:xfrm>
              <a:off x="663364" y="4555227"/>
              <a:ext cx="127174" cy="152260"/>
            </a:xfrm>
            <a:custGeom>
              <a:rect b="b" l="l" r="r" t="t"/>
              <a:pathLst>
                <a:path extrusionOk="0" h="19710" w="21329">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028CD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3" name="Google Shape;523;ge5b7317a64_0_33"/>
            <p:cNvSpPr/>
            <p:nvPr/>
          </p:nvSpPr>
          <p:spPr>
            <a:xfrm>
              <a:off x="127229" y="4898981"/>
              <a:ext cx="61192" cy="56322"/>
            </a:xfrm>
            <a:custGeom>
              <a:rect b="b" l="l" r="r" t="t"/>
              <a:pathLst>
                <a:path extrusionOk="0" h="21600" w="20673">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028CD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4" name="Google Shape;524;ge5b7317a64_0_33"/>
            <p:cNvSpPr/>
            <p:nvPr/>
          </p:nvSpPr>
          <p:spPr>
            <a:xfrm>
              <a:off x="1726523" y="4948661"/>
              <a:ext cx="108503" cy="185846"/>
            </a:xfrm>
            <a:custGeom>
              <a:rect b="b" l="l" r="r" t="t"/>
              <a:pathLst>
                <a:path extrusionOk="0" h="20736" w="19973">
                  <a:moveTo>
                    <a:pt x="4409" y="4032"/>
                  </a:moveTo>
                  <a:cubicBezTo>
                    <a:pt x="4409" y="4608"/>
                    <a:pt x="3932" y="4992"/>
                    <a:pt x="3615" y="5664"/>
                  </a:cubicBezTo>
                  <a:cubicBezTo>
                    <a:pt x="3297" y="7008"/>
                    <a:pt x="5679" y="8256"/>
                    <a:pt x="6315" y="9696"/>
                  </a:cubicBezTo>
                  <a:cubicBezTo>
                    <a:pt x="6632" y="10656"/>
                    <a:pt x="6632" y="11904"/>
                    <a:pt x="7267" y="12672"/>
                  </a:cubicBezTo>
                  <a:cubicBezTo>
                    <a:pt x="8697" y="14112"/>
                    <a:pt x="12032" y="14496"/>
                    <a:pt x="12350" y="15936"/>
                  </a:cubicBezTo>
                  <a:cubicBezTo>
                    <a:pt x="12350" y="16320"/>
                    <a:pt x="12032" y="16896"/>
                    <a:pt x="12350" y="17280"/>
                  </a:cubicBezTo>
                  <a:cubicBezTo>
                    <a:pt x="12667" y="17664"/>
                    <a:pt x="12985" y="17952"/>
                    <a:pt x="13303" y="18144"/>
                  </a:cubicBezTo>
                  <a:cubicBezTo>
                    <a:pt x="14732" y="18912"/>
                    <a:pt x="16003" y="19680"/>
                    <a:pt x="17591" y="20544"/>
                  </a:cubicBezTo>
                  <a:cubicBezTo>
                    <a:pt x="18067" y="20736"/>
                    <a:pt x="18385" y="20736"/>
                    <a:pt x="18703" y="20736"/>
                  </a:cubicBezTo>
                  <a:cubicBezTo>
                    <a:pt x="19338" y="20736"/>
                    <a:pt x="19338" y="20352"/>
                    <a:pt x="19656" y="20160"/>
                  </a:cubicBezTo>
                  <a:cubicBezTo>
                    <a:pt x="19973" y="19104"/>
                    <a:pt x="20291" y="18048"/>
                    <a:pt x="19338" y="17280"/>
                  </a:cubicBezTo>
                  <a:cubicBezTo>
                    <a:pt x="18385" y="16416"/>
                    <a:pt x="16638" y="15936"/>
                    <a:pt x="16003" y="15072"/>
                  </a:cubicBezTo>
                  <a:cubicBezTo>
                    <a:pt x="15367" y="14304"/>
                    <a:pt x="15685" y="13248"/>
                    <a:pt x="16003" y="12288"/>
                  </a:cubicBezTo>
                  <a:cubicBezTo>
                    <a:pt x="16320" y="11424"/>
                    <a:pt x="16320" y="10656"/>
                    <a:pt x="15685" y="10272"/>
                  </a:cubicBezTo>
                  <a:cubicBezTo>
                    <a:pt x="15367" y="10080"/>
                    <a:pt x="15050" y="10080"/>
                    <a:pt x="14732" y="9888"/>
                  </a:cubicBezTo>
                  <a:cubicBezTo>
                    <a:pt x="12667" y="9024"/>
                    <a:pt x="12032" y="7200"/>
                    <a:pt x="12032" y="5856"/>
                  </a:cubicBezTo>
                  <a:cubicBezTo>
                    <a:pt x="12032" y="4416"/>
                    <a:pt x="12985" y="2784"/>
                    <a:pt x="12350" y="1152"/>
                  </a:cubicBezTo>
                  <a:cubicBezTo>
                    <a:pt x="12350" y="576"/>
                    <a:pt x="11715" y="0"/>
                    <a:pt x="10603" y="0"/>
                  </a:cubicBezTo>
                  <a:cubicBezTo>
                    <a:pt x="10285" y="0"/>
                    <a:pt x="9650" y="0"/>
                    <a:pt x="9332" y="192"/>
                  </a:cubicBezTo>
                  <a:cubicBezTo>
                    <a:pt x="6950" y="576"/>
                    <a:pt x="1709" y="-864"/>
                    <a:pt x="279" y="960"/>
                  </a:cubicBezTo>
                  <a:cubicBezTo>
                    <a:pt x="-1309" y="3456"/>
                    <a:pt x="4409" y="2208"/>
                    <a:pt x="4409" y="4032"/>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5" name="Google Shape;525;ge5b7317a64_0_33"/>
            <p:cNvSpPr/>
            <p:nvPr/>
          </p:nvSpPr>
          <p:spPr>
            <a:xfrm>
              <a:off x="2104465" y="2500957"/>
              <a:ext cx="502362" cy="578610"/>
            </a:xfrm>
            <a:custGeom>
              <a:rect b="b" l="l" r="r" t="t"/>
              <a:pathLst>
                <a:path extrusionOk="0" h="21600" w="2160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6" name="Google Shape;526;ge5b7317a64_0_33"/>
            <p:cNvSpPr/>
            <p:nvPr/>
          </p:nvSpPr>
          <p:spPr>
            <a:xfrm>
              <a:off x="3229134" y="2563474"/>
              <a:ext cx="307962" cy="476345"/>
            </a:xfrm>
            <a:custGeom>
              <a:rect b="b" l="l" r="r" t="t"/>
              <a:pathLst>
                <a:path extrusionOk="0" h="21457" w="2160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7" name="Google Shape;527;ge5b7317a64_0_33"/>
            <p:cNvSpPr/>
            <p:nvPr/>
          </p:nvSpPr>
          <p:spPr>
            <a:xfrm>
              <a:off x="3316618" y="3101782"/>
              <a:ext cx="51326" cy="89361"/>
            </a:xfrm>
            <a:custGeom>
              <a:rect b="b" l="l" r="r" t="t"/>
              <a:pathLst>
                <a:path extrusionOk="0" h="17005" w="1734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8" name="Google Shape;528;ge5b7317a64_0_33"/>
            <p:cNvSpPr/>
            <p:nvPr/>
          </p:nvSpPr>
          <p:spPr>
            <a:xfrm>
              <a:off x="2214567" y="1867118"/>
              <a:ext cx="379265" cy="388994"/>
            </a:xfrm>
            <a:custGeom>
              <a:rect b="b" l="l" r="r" t="t"/>
              <a:pathLst>
                <a:path extrusionOk="0" h="21444" w="21322">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9" name="Google Shape;529;ge5b7317a64_0_33"/>
            <p:cNvSpPr/>
            <p:nvPr/>
          </p:nvSpPr>
          <p:spPr>
            <a:xfrm>
              <a:off x="2398670" y="2182101"/>
              <a:ext cx="103776" cy="123573"/>
            </a:xfrm>
            <a:custGeom>
              <a:rect b="b" l="l" r="r" t="t"/>
              <a:pathLst>
                <a:path extrusionOk="0" h="21361" w="21168">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0" name="Google Shape;530;ge5b7317a64_0_33"/>
            <p:cNvSpPr/>
            <p:nvPr/>
          </p:nvSpPr>
          <p:spPr>
            <a:xfrm>
              <a:off x="2615959" y="1752408"/>
              <a:ext cx="74793" cy="94453"/>
            </a:xfrm>
            <a:custGeom>
              <a:rect b="b" l="l" r="r" t="t"/>
              <a:pathLst>
                <a:path extrusionOk="0" h="20759" w="19452">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1" name="Google Shape;531;ge5b7317a64_0_33"/>
            <p:cNvSpPr/>
            <p:nvPr/>
          </p:nvSpPr>
          <p:spPr>
            <a:xfrm>
              <a:off x="2624377" y="2028216"/>
              <a:ext cx="79970" cy="43015"/>
            </a:xfrm>
            <a:custGeom>
              <a:rect b="b" l="l" r="r" t="t"/>
              <a:pathLst>
                <a:path extrusionOk="0" h="20705" w="20812">
                  <a:moveTo>
                    <a:pt x="90" y="8894"/>
                  </a:moveTo>
                  <a:cubicBezTo>
                    <a:pt x="549" y="11859"/>
                    <a:pt x="2387" y="13553"/>
                    <a:pt x="3766" y="14400"/>
                  </a:cubicBezTo>
                  <a:cubicBezTo>
                    <a:pt x="5375" y="14400"/>
                    <a:pt x="6753" y="14400"/>
                    <a:pt x="8132" y="15247"/>
                  </a:cubicBezTo>
                  <a:lnTo>
                    <a:pt x="10200" y="18635"/>
                  </a:lnTo>
                  <a:cubicBezTo>
                    <a:pt x="12039" y="21600"/>
                    <a:pt x="14336" y="20753"/>
                    <a:pt x="16404" y="19906"/>
                  </a:cubicBezTo>
                  <a:cubicBezTo>
                    <a:pt x="17783" y="18635"/>
                    <a:pt x="18702" y="18635"/>
                    <a:pt x="19851" y="16941"/>
                  </a:cubicBezTo>
                  <a:cubicBezTo>
                    <a:pt x="20770" y="15247"/>
                    <a:pt x="21230" y="12706"/>
                    <a:pt x="20311" y="11012"/>
                  </a:cubicBezTo>
                  <a:cubicBezTo>
                    <a:pt x="17324" y="11859"/>
                    <a:pt x="16864" y="847"/>
                    <a:pt x="13417" y="0"/>
                  </a:cubicBezTo>
                  <a:lnTo>
                    <a:pt x="11579" y="0"/>
                  </a:lnTo>
                  <a:cubicBezTo>
                    <a:pt x="9741" y="847"/>
                    <a:pt x="7673" y="0"/>
                    <a:pt x="6294" y="0"/>
                  </a:cubicBezTo>
                  <a:cubicBezTo>
                    <a:pt x="4685" y="0"/>
                    <a:pt x="3307" y="1271"/>
                    <a:pt x="2387" y="3388"/>
                  </a:cubicBezTo>
                  <a:cubicBezTo>
                    <a:pt x="1009" y="2541"/>
                    <a:pt x="-370" y="5929"/>
                    <a:pt x="90" y="8894"/>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2" name="Google Shape;532;ge5b7317a64_0_33"/>
            <p:cNvSpPr/>
            <p:nvPr/>
          </p:nvSpPr>
          <p:spPr>
            <a:xfrm>
              <a:off x="2504771" y="2015349"/>
              <a:ext cx="591967" cy="499822"/>
            </a:xfrm>
            <a:custGeom>
              <a:rect b="b" l="l" r="r" t="t"/>
              <a:pathLst>
                <a:path extrusionOk="0" h="21328" w="2153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3" name="Google Shape;533;ge5b7317a64_0_33"/>
            <p:cNvSpPr/>
            <p:nvPr/>
          </p:nvSpPr>
          <p:spPr>
            <a:xfrm>
              <a:off x="3120549" y="2318688"/>
              <a:ext cx="75217" cy="99594"/>
            </a:xfrm>
            <a:custGeom>
              <a:rect b="b" l="l" r="r" t="t"/>
              <a:pathLst>
                <a:path extrusionOk="0" h="20315" w="20509">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4" name="Google Shape;534;ge5b7317a64_0_33"/>
            <p:cNvSpPr/>
            <p:nvPr/>
          </p:nvSpPr>
          <p:spPr>
            <a:xfrm>
              <a:off x="2709647" y="1738471"/>
              <a:ext cx="184863" cy="203485"/>
            </a:xfrm>
            <a:custGeom>
              <a:rect b="b" l="l" r="r" t="t"/>
              <a:pathLst>
                <a:path extrusionOk="0" h="21442" w="21043">
                  <a:moveTo>
                    <a:pt x="12363" y="368"/>
                  </a:moveTo>
                  <a:cubicBezTo>
                    <a:pt x="12759" y="0"/>
                    <a:pt x="13651" y="0"/>
                    <a:pt x="14245" y="0"/>
                  </a:cubicBezTo>
                  <a:cubicBezTo>
                    <a:pt x="15434" y="0"/>
                    <a:pt x="16722" y="0"/>
                    <a:pt x="18010" y="0"/>
                  </a:cubicBezTo>
                  <a:cubicBezTo>
                    <a:pt x="18803" y="0"/>
                    <a:pt x="19596" y="0"/>
                    <a:pt x="20289" y="368"/>
                  </a:cubicBezTo>
                  <a:cubicBezTo>
                    <a:pt x="20884" y="735"/>
                    <a:pt x="21280" y="1563"/>
                    <a:pt x="20884" y="2298"/>
                  </a:cubicBezTo>
                  <a:cubicBezTo>
                    <a:pt x="20487" y="3033"/>
                    <a:pt x="18803" y="3493"/>
                    <a:pt x="19199" y="4228"/>
                  </a:cubicBezTo>
                  <a:cubicBezTo>
                    <a:pt x="19397" y="4596"/>
                    <a:pt x="19596" y="4596"/>
                    <a:pt x="19794" y="4963"/>
                  </a:cubicBezTo>
                  <a:cubicBezTo>
                    <a:pt x="20289" y="5607"/>
                    <a:pt x="19397" y="6342"/>
                    <a:pt x="19397" y="7077"/>
                  </a:cubicBezTo>
                  <a:cubicBezTo>
                    <a:pt x="19397" y="8089"/>
                    <a:pt x="20686" y="8824"/>
                    <a:pt x="20091" y="9651"/>
                  </a:cubicBezTo>
                  <a:cubicBezTo>
                    <a:pt x="19794" y="9835"/>
                    <a:pt x="19596" y="10019"/>
                    <a:pt x="19397" y="10019"/>
                  </a:cubicBezTo>
                  <a:cubicBezTo>
                    <a:pt x="19001" y="10386"/>
                    <a:pt x="18803" y="10938"/>
                    <a:pt x="18803" y="11581"/>
                  </a:cubicBezTo>
                  <a:cubicBezTo>
                    <a:pt x="18605" y="12868"/>
                    <a:pt x="18407" y="14063"/>
                    <a:pt x="18208" y="15442"/>
                  </a:cubicBezTo>
                  <a:cubicBezTo>
                    <a:pt x="18208" y="15809"/>
                    <a:pt x="18208" y="16361"/>
                    <a:pt x="18605" y="16361"/>
                  </a:cubicBezTo>
                  <a:cubicBezTo>
                    <a:pt x="15632" y="18843"/>
                    <a:pt x="11570" y="19670"/>
                    <a:pt x="7805" y="18475"/>
                  </a:cubicBezTo>
                  <a:cubicBezTo>
                    <a:pt x="7408" y="18843"/>
                    <a:pt x="7408" y="19670"/>
                    <a:pt x="7111" y="20221"/>
                  </a:cubicBezTo>
                  <a:cubicBezTo>
                    <a:pt x="6913" y="20773"/>
                    <a:pt x="6715" y="21600"/>
                    <a:pt x="6120" y="21416"/>
                  </a:cubicBezTo>
                  <a:cubicBezTo>
                    <a:pt x="5724" y="21416"/>
                    <a:pt x="5328" y="20957"/>
                    <a:pt x="5030" y="20405"/>
                  </a:cubicBezTo>
                  <a:cubicBezTo>
                    <a:pt x="4238" y="19026"/>
                    <a:pt x="3247" y="17556"/>
                    <a:pt x="2355" y="16177"/>
                  </a:cubicBezTo>
                  <a:cubicBezTo>
                    <a:pt x="2157" y="15809"/>
                    <a:pt x="1959" y="15442"/>
                    <a:pt x="1563" y="15166"/>
                  </a:cubicBezTo>
                  <a:cubicBezTo>
                    <a:pt x="1166" y="14798"/>
                    <a:pt x="274" y="14798"/>
                    <a:pt x="76" y="14247"/>
                  </a:cubicBezTo>
                  <a:cubicBezTo>
                    <a:pt x="-320" y="13236"/>
                    <a:pt x="968" y="12500"/>
                    <a:pt x="968" y="11581"/>
                  </a:cubicBezTo>
                  <a:cubicBezTo>
                    <a:pt x="968" y="10754"/>
                    <a:pt x="473" y="10203"/>
                    <a:pt x="671" y="9467"/>
                  </a:cubicBezTo>
                  <a:cubicBezTo>
                    <a:pt x="968" y="8824"/>
                    <a:pt x="1563" y="8640"/>
                    <a:pt x="1563" y="8089"/>
                  </a:cubicBezTo>
                  <a:cubicBezTo>
                    <a:pt x="1563" y="7721"/>
                    <a:pt x="1166" y="7261"/>
                    <a:pt x="968" y="6894"/>
                  </a:cubicBezTo>
                  <a:cubicBezTo>
                    <a:pt x="76" y="4780"/>
                    <a:pt x="4436" y="5147"/>
                    <a:pt x="5526" y="4963"/>
                  </a:cubicBezTo>
                  <a:cubicBezTo>
                    <a:pt x="3049" y="919"/>
                    <a:pt x="10678" y="1563"/>
                    <a:pt x="12363" y="368"/>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5" name="Google Shape;535;ge5b7317a64_0_33"/>
            <p:cNvSpPr/>
            <p:nvPr/>
          </p:nvSpPr>
          <p:spPr>
            <a:xfrm>
              <a:off x="2664198" y="1575740"/>
              <a:ext cx="238817" cy="148283"/>
            </a:xfrm>
            <a:custGeom>
              <a:rect b="b" l="l" r="r" t="t"/>
              <a:pathLst>
                <a:path extrusionOk="0" h="21123" w="21214">
                  <a:moveTo>
                    <a:pt x="5296" y="20930"/>
                  </a:moveTo>
                  <a:cubicBezTo>
                    <a:pt x="6059" y="20434"/>
                    <a:pt x="6593" y="19317"/>
                    <a:pt x="7204" y="18075"/>
                  </a:cubicBezTo>
                  <a:cubicBezTo>
                    <a:pt x="7814" y="16710"/>
                    <a:pt x="8349" y="15965"/>
                    <a:pt x="9112" y="15717"/>
                  </a:cubicBezTo>
                  <a:cubicBezTo>
                    <a:pt x="10104" y="17455"/>
                    <a:pt x="11860" y="15717"/>
                    <a:pt x="13157" y="16461"/>
                  </a:cubicBezTo>
                  <a:cubicBezTo>
                    <a:pt x="13463" y="16710"/>
                    <a:pt x="13768" y="16958"/>
                    <a:pt x="13920" y="16958"/>
                  </a:cubicBezTo>
                  <a:cubicBezTo>
                    <a:pt x="14226" y="16958"/>
                    <a:pt x="14607" y="16461"/>
                    <a:pt x="14913" y="16213"/>
                  </a:cubicBezTo>
                  <a:cubicBezTo>
                    <a:pt x="15523" y="15965"/>
                    <a:pt x="16210" y="16958"/>
                    <a:pt x="16821" y="17206"/>
                  </a:cubicBezTo>
                  <a:cubicBezTo>
                    <a:pt x="17966" y="17827"/>
                    <a:pt x="19187" y="16461"/>
                    <a:pt x="20179" y="17455"/>
                  </a:cubicBezTo>
                  <a:cubicBezTo>
                    <a:pt x="20332" y="17827"/>
                    <a:pt x="20484" y="17827"/>
                    <a:pt x="20637" y="17827"/>
                  </a:cubicBezTo>
                  <a:cubicBezTo>
                    <a:pt x="21324" y="18075"/>
                    <a:pt x="21324" y="16213"/>
                    <a:pt x="21019" y="15468"/>
                  </a:cubicBezTo>
                  <a:cubicBezTo>
                    <a:pt x="20637" y="14599"/>
                    <a:pt x="20026" y="13855"/>
                    <a:pt x="20179" y="12861"/>
                  </a:cubicBezTo>
                  <a:cubicBezTo>
                    <a:pt x="20332" y="11993"/>
                    <a:pt x="21019" y="11496"/>
                    <a:pt x="21019" y="10751"/>
                  </a:cubicBezTo>
                  <a:cubicBezTo>
                    <a:pt x="21019" y="9386"/>
                    <a:pt x="19416" y="9137"/>
                    <a:pt x="19416" y="7896"/>
                  </a:cubicBezTo>
                  <a:cubicBezTo>
                    <a:pt x="19416" y="7648"/>
                    <a:pt x="19569" y="7151"/>
                    <a:pt x="19569" y="6779"/>
                  </a:cubicBezTo>
                  <a:cubicBezTo>
                    <a:pt x="19721" y="5786"/>
                    <a:pt x="19187" y="5041"/>
                    <a:pt x="18576" y="4544"/>
                  </a:cubicBezTo>
                  <a:cubicBezTo>
                    <a:pt x="18118" y="3924"/>
                    <a:pt x="17431" y="3675"/>
                    <a:pt x="16821" y="3179"/>
                  </a:cubicBezTo>
                  <a:cubicBezTo>
                    <a:pt x="16363" y="2682"/>
                    <a:pt x="15829" y="1813"/>
                    <a:pt x="15371" y="1068"/>
                  </a:cubicBezTo>
                  <a:cubicBezTo>
                    <a:pt x="14913" y="199"/>
                    <a:pt x="14226" y="-173"/>
                    <a:pt x="13615" y="75"/>
                  </a:cubicBezTo>
                  <a:cubicBezTo>
                    <a:pt x="13005" y="324"/>
                    <a:pt x="12470" y="1317"/>
                    <a:pt x="12852" y="2434"/>
                  </a:cubicBezTo>
                  <a:cubicBezTo>
                    <a:pt x="12012" y="2434"/>
                    <a:pt x="11402" y="3924"/>
                    <a:pt x="11554" y="5289"/>
                  </a:cubicBezTo>
                  <a:cubicBezTo>
                    <a:pt x="11554" y="5786"/>
                    <a:pt x="11707" y="6034"/>
                    <a:pt x="11707" y="6530"/>
                  </a:cubicBezTo>
                  <a:cubicBezTo>
                    <a:pt x="11707" y="7896"/>
                    <a:pt x="10562" y="8144"/>
                    <a:pt x="9952" y="7648"/>
                  </a:cubicBezTo>
                  <a:cubicBezTo>
                    <a:pt x="9265" y="7151"/>
                    <a:pt x="8654" y="6282"/>
                    <a:pt x="8043" y="6282"/>
                  </a:cubicBezTo>
                  <a:cubicBezTo>
                    <a:pt x="6593" y="6530"/>
                    <a:pt x="6288" y="10006"/>
                    <a:pt x="4990" y="10999"/>
                  </a:cubicBezTo>
                  <a:cubicBezTo>
                    <a:pt x="4456" y="11496"/>
                    <a:pt x="3693" y="11248"/>
                    <a:pt x="3235" y="10751"/>
                  </a:cubicBezTo>
                  <a:cubicBezTo>
                    <a:pt x="3235" y="10751"/>
                    <a:pt x="3388" y="15717"/>
                    <a:pt x="3540" y="16213"/>
                  </a:cubicBezTo>
                  <a:cubicBezTo>
                    <a:pt x="2395" y="16710"/>
                    <a:pt x="335" y="14351"/>
                    <a:pt x="29" y="17455"/>
                  </a:cubicBezTo>
                  <a:cubicBezTo>
                    <a:pt x="-276" y="20434"/>
                    <a:pt x="1937" y="21179"/>
                    <a:pt x="3082" y="19813"/>
                  </a:cubicBezTo>
                  <a:cubicBezTo>
                    <a:pt x="3540" y="20930"/>
                    <a:pt x="4304" y="21427"/>
                    <a:pt x="5296" y="2093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6" name="Google Shape;536;ge5b7317a64_0_33"/>
            <p:cNvSpPr/>
            <p:nvPr/>
          </p:nvSpPr>
          <p:spPr>
            <a:xfrm>
              <a:off x="3080770" y="1433398"/>
              <a:ext cx="343882" cy="393409"/>
            </a:xfrm>
            <a:custGeom>
              <a:rect b="b" l="l" r="r" t="t"/>
              <a:pathLst>
                <a:path extrusionOk="0" h="21274" w="20342">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7" name="Google Shape;537;ge5b7317a64_0_33"/>
            <p:cNvSpPr/>
            <p:nvPr/>
          </p:nvSpPr>
          <p:spPr>
            <a:xfrm>
              <a:off x="3230708" y="1790714"/>
              <a:ext cx="81426" cy="79036"/>
            </a:xfrm>
            <a:custGeom>
              <a:rect b="b" l="l" r="r" t="t"/>
              <a:pathLst>
                <a:path extrusionOk="0" h="20569" w="21191">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8" name="Google Shape;538;ge5b7317a64_0_33"/>
            <p:cNvSpPr/>
            <p:nvPr/>
          </p:nvSpPr>
          <p:spPr>
            <a:xfrm>
              <a:off x="3055664" y="1827359"/>
              <a:ext cx="129223" cy="167874"/>
            </a:xfrm>
            <a:custGeom>
              <a:rect b="b" l="l" r="r" t="t"/>
              <a:pathLst>
                <a:path extrusionOk="0" h="20336" w="19381">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9" name="Google Shape;539;ge5b7317a64_0_33"/>
            <p:cNvSpPr/>
            <p:nvPr/>
          </p:nvSpPr>
          <p:spPr>
            <a:xfrm>
              <a:off x="3133900" y="2052594"/>
              <a:ext cx="391727" cy="361260"/>
            </a:xfrm>
            <a:custGeom>
              <a:rect b="b" l="l" r="r" t="t"/>
              <a:pathLst>
                <a:path extrusionOk="0" h="21370" w="21183">
                  <a:moveTo>
                    <a:pt x="333" y="4191"/>
                  </a:moveTo>
                  <a:cubicBezTo>
                    <a:pt x="333" y="4548"/>
                    <a:pt x="333" y="4854"/>
                    <a:pt x="426" y="5159"/>
                  </a:cubicBezTo>
                  <a:cubicBezTo>
                    <a:pt x="661" y="5618"/>
                    <a:pt x="1317" y="5618"/>
                    <a:pt x="1410" y="6025"/>
                  </a:cubicBezTo>
                  <a:cubicBezTo>
                    <a:pt x="1645" y="6687"/>
                    <a:pt x="333" y="7197"/>
                    <a:pt x="661" y="7859"/>
                  </a:cubicBezTo>
                  <a:cubicBezTo>
                    <a:pt x="942" y="7961"/>
                    <a:pt x="1223" y="8063"/>
                    <a:pt x="1504" y="7961"/>
                  </a:cubicBezTo>
                  <a:cubicBezTo>
                    <a:pt x="1504" y="8369"/>
                    <a:pt x="1504" y="8827"/>
                    <a:pt x="1645" y="9235"/>
                  </a:cubicBezTo>
                  <a:cubicBezTo>
                    <a:pt x="2113" y="9133"/>
                    <a:pt x="2910" y="9337"/>
                    <a:pt x="2722" y="9897"/>
                  </a:cubicBezTo>
                  <a:cubicBezTo>
                    <a:pt x="2629" y="10101"/>
                    <a:pt x="2301" y="10203"/>
                    <a:pt x="2113" y="10304"/>
                  </a:cubicBezTo>
                  <a:cubicBezTo>
                    <a:pt x="1926" y="10406"/>
                    <a:pt x="1738" y="10712"/>
                    <a:pt x="1832" y="10967"/>
                  </a:cubicBezTo>
                  <a:cubicBezTo>
                    <a:pt x="2301" y="11374"/>
                    <a:pt x="2816" y="11782"/>
                    <a:pt x="3285" y="12240"/>
                  </a:cubicBezTo>
                  <a:cubicBezTo>
                    <a:pt x="3285" y="12444"/>
                    <a:pt x="3378" y="12648"/>
                    <a:pt x="3378" y="12852"/>
                  </a:cubicBezTo>
                  <a:cubicBezTo>
                    <a:pt x="3706" y="12852"/>
                    <a:pt x="3987" y="12852"/>
                    <a:pt x="4268" y="12852"/>
                  </a:cubicBezTo>
                  <a:cubicBezTo>
                    <a:pt x="4268" y="13616"/>
                    <a:pt x="5252" y="14023"/>
                    <a:pt x="5768" y="13514"/>
                  </a:cubicBezTo>
                  <a:cubicBezTo>
                    <a:pt x="5955" y="13820"/>
                    <a:pt x="6049" y="14125"/>
                    <a:pt x="5955" y="14584"/>
                  </a:cubicBezTo>
                  <a:cubicBezTo>
                    <a:pt x="6330" y="14482"/>
                    <a:pt x="6517" y="14889"/>
                    <a:pt x="6939" y="15093"/>
                  </a:cubicBezTo>
                  <a:cubicBezTo>
                    <a:pt x="7923" y="15755"/>
                    <a:pt x="9282" y="14380"/>
                    <a:pt x="10172" y="15195"/>
                  </a:cubicBezTo>
                  <a:cubicBezTo>
                    <a:pt x="10360" y="16061"/>
                    <a:pt x="10688" y="16825"/>
                    <a:pt x="10875" y="17691"/>
                  </a:cubicBezTo>
                  <a:cubicBezTo>
                    <a:pt x="11156" y="18659"/>
                    <a:pt x="11344" y="19576"/>
                    <a:pt x="11531" y="20544"/>
                  </a:cubicBezTo>
                  <a:cubicBezTo>
                    <a:pt x="12140" y="20544"/>
                    <a:pt x="12515" y="21104"/>
                    <a:pt x="13030" y="21308"/>
                  </a:cubicBezTo>
                  <a:cubicBezTo>
                    <a:pt x="13499" y="21512"/>
                    <a:pt x="14389" y="21206"/>
                    <a:pt x="14202" y="20544"/>
                  </a:cubicBezTo>
                  <a:cubicBezTo>
                    <a:pt x="15279" y="21308"/>
                    <a:pt x="16685" y="21512"/>
                    <a:pt x="17856" y="21104"/>
                  </a:cubicBezTo>
                  <a:cubicBezTo>
                    <a:pt x="18325" y="20340"/>
                    <a:pt x="18512" y="19576"/>
                    <a:pt x="18840" y="18761"/>
                  </a:cubicBezTo>
                  <a:cubicBezTo>
                    <a:pt x="18934" y="18659"/>
                    <a:pt x="18934" y="18404"/>
                    <a:pt x="19028" y="18303"/>
                  </a:cubicBezTo>
                  <a:cubicBezTo>
                    <a:pt x="19121" y="17997"/>
                    <a:pt x="19215" y="17589"/>
                    <a:pt x="19403" y="17233"/>
                  </a:cubicBezTo>
                  <a:cubicBezTo>
                    <a:pt x="19731" y="16418"/>
                    <a:pt x="20386" y="15348"/>
                    <a:pt x="21183" y="15755"/>
                  </a:cubicBezTo>
                  <a:cubicBezTo>
                    <a:pt x="20574" y="14889"/>
                    <a:pt x="19731" y="14125"/>
                    <a:pt x="18840" y="13616"/>
                  </a:cubicBezTo>
                  <a:cubicBezTo>
                    <a:pt x="19028" y="12138"/>
                    <a:pt x="19309" y="10508"/>
                    <a:pt x="19215" y="9031"/>
                  </a:cubicBezTo>
                  <a:cubicBezTo>
                    <a:pt x="19121" y="6891"/>
                    <a:pt x="18419" y="4752"/>
                    <a:pt x="19028" y="2714"/>
                  </a:cubicBezTo>
                  <a:cubicBezTo>
                    <a:pt x="18325" y="2612"/>
                    <a:pt x="17856" y="1950"/>
                    <a:pt x="17247" y="1542"/>
                  </a:cubicBezTo>
                  <a:cubicBezTo>
                    <a:pt x="16872" y="1237"/>
                    <a:pt x="16263" y="1135"/>
                    <a:pt x="15795" y="880"/>
                  </a:cubicBezTo>
                  <a:cubicBezTo>
                    <a:pt x="14998" y="676"/>
                    <a:pt x="14108" y="472"/>
                    <a:pt x="13311" y="167"/>
                  </a:cubicBezTo>
                  <a:cubicBezTo>
                    <a:pt x="12937" y="65"/>
                    <a:pt x="12515" y="-88"/>
                    <a:pt x="12140" y="65"/>
                  </a:cubicBezTo>
                  <a:cubicBezTo>
                    <a:pt x="11953" y="167"/>
                    <a:pt x="11672" y="269"/>
                    <a:pt x="11437" y="269"/>
                  </a:cubicBezTo>
                  <a:cubicBezTo>
                    <a:pt x="10969" y="370"/>
                    <a:pt x="10453" y="65"/>
                    <a:pt x="9985" y="65"/>
                  </a:cubicBezTo>
                  <a:cubicBezTo>
                    <a:pt x="9469" y="65"/>
                    <a:pt x="9001" y="778"/>
                    <a:pt x="9376" y="1135"/>
                  </a:cubicBezTo>
                  <a:cubicBezTo>
                    <a:pt x="8485" y="880"/>
                    <a:pt x="7642" y="1644"/>
                    <a:pt x="7501" y="2612"/>
                  </a:cubicBezTo>
                  <a:cubicBezTo>
                    <a:pt x="7501" y="3121"/>
                    <a:pt x="7736" y="3631"/>
                    <a:pt x="7642" y="4191"/>
                  </a:cubicBezTo>
                  <a:cubicBezTo>
                    <a:pt x="7501" y="4701"/>
                    <a:pt x="7220" y="5363"/>
                    <a:pt x="6752" y="5261"/>
                  </a:cubicBezTo>
                  <a:cubicBezTo>
                    <a:pt x="6845" y="5720"/>
                    <a:pt x="6939" y="6025"/>
                    <a:pt x="7033" y="6331"/>
                  </a:cubicBezTo>
                  <a:cubicBezTo>
                    <a:pt x="6658" y="7095"/>
                    <a:pt x="5955" y="7859"/>
                    <a:pt x="5346" y="7401"/>
                  </a:cubicBezTo>
                  <a:cubicBezTo>
                    <a:pt x="5159" y="7299"/>
                    <a:pt x="5065" y="6993"/>
                    <a:pt x="4971" y="6687"/>
                  </a:cubicBezTo>
                  <a:cubicBezTo>
                    <a:pt x="4690" y="5618"/>
                    <a:pt x="4456" y="4446"/>
                    <a:pt x="4596" y="3376"/>
                  </a:cubicBezTo>
                  <a:cubicBezTo>
                    <a:pt x="3894" y="3682"/>
                    <a:pt x="3097" y="3121"/>
                    <a:pt x="2394" y="2714"/>
                  </a:cubicBezTo>
                  <a:cubicBezTo>
                    <a:pt x="1926" y="2306"/>
                    <a:pt x="1129" y="1338"/>
                    <a:pt x="333" y="1746"/>
                  </a:cubicBezTo>
                  <a:cubicBezTo>
                    <a:pt x="-417" y="2052"/>
                    <a:pt x="333" y="3478"/>
                    <a:pt x="333" y="4191"/>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0" name="Google Shape;540;ge5b7317a64_0_33"/>
            <p:cNvSpPr/>
            <p:nvPr/>
          </p:nvSpPr>
          <p:spPr>
            <a:xfrm>
              <a:off x="3513921" y="2285473"/>
              <a:ext cx="164203" cy="210787"/>
            </a:xfrm>
            <a:custGeom>
              <a:rect b="b" l="l" r="r" t="t"/>
              <a:pathLst>
                <a:path extrusionOk="0" h="21416" w="21256">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1" name="Google Shape;541;ge5b7317a64_0_33"/>
            <p:cNvSpPr/>
            <p:nvPr/>
          </p:nvSpPr>
          <p:spPr>
            <a:xfrm>
              <a:off x="3504554" y="1984031"/>
              <a:ext cx="868073" cy="536281"/>
            </a:xfrm>
            <a:custGeom>
              <a:rect b="b" l="l" r="r" t="t"/>
              <a:pathLst>
                <a:path extrusionOk="0" h="21281" w="2113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2" name="Google Shape;542;ge5b7317a64_0_33"/>
            <p:cNvSpPr/>
            <p:nvPr/>
          </p:nvSpPr>
          <p:spPr>
            <a:xfrm>
              <a:off x="3427769" y="1579892"/>
              <a:ext cx="272609" cy="329371"/>
            </a:xfrm>
            <a:custGeom>
              <a:rect b="b" l="l" r="r" t="t"/>
              <a:pathLst>
                <a:path extrusionOk="0" h="21260" w="20382">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3" name="Google Shape;543;ge5b7317a64_0_33"/>
            <p:cNvSpPr/>
            <p:nvPr/>
          </p:nvSpPr>
          <p:spPr>
            <a:xfrm>
              <a:off x="3333796" y="1190871"/>
              <a:ext cx="109083" cy="183030"/>
            </a:xfrm>
            <a:custGeom>
              <a:rect b="b" l="l" r="r" t="t"/>
              <a:pathLst>
                <a:path extrusionOk="0" h="21264" w="20758">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4" name="Google Shape;544;ge5b7317a64_0_33"/>
            <p:cNvSpPr/>
            <p:nvPr/>
          </p:nvSpPr>
          <p:spPr>
            <a:xfrm>
              <a:off x="3792471" y="1853907"/>
              <a:ext cx="68681" cy="108190"/>
            </a:xfrm>
            <a:custGeom>
              <a:rect b="b" l="l" r="r" t="t"/>
              <a:pathLst>
                <a:path extrusionOk="0" h="20588" w="18727">
                  <a:moveTo>
                    <a:pt x="18727" y="14357"/>
                  </a:moveTo>
                  <a:cubicBezTo>
                    <a:pt x="18727" y="16849"/>
                    <a:pt x="17788" y="19508"/>
                    <a:pt x="14970" y="20006"/>
                  </a:cubicBezTo>
                  <a:cubicBezTo>
                    <a:pt x="12857" y="20339"/>
                    <a:pt x="10510" y="19176"/>
                    <a:pt x="8397" y="20006"/>
                  </a:cubicBezTo>
                  <a:cubicBezTo>
                    <a:pt x="7927" y="20006"/>
                    <a:pt x="7927" y="20339"/>
                    <a:pt x="7457" y="20339"/>
                  </a:cubicBezTo>
                  <a:cubicBezTo>
                    <a:pt x="6518" y="20671"/>
                    <a:pt x="5579" y="20671"/>
                    <a:pt x="5110" y="20339"/>
                  </a:cubicBezTo>
                  <a:cubicBezTo>
                    <a:pt x="2997" y="20006"/>
                    <a:pt x="1588" y="18179"/>
                    <a:pt x="1118" y="16849"/>
                  </a:cubicBezTo>
                  <a:cubicBezTo>
                    <a:pt x="1118" y="15354"/>
                    <a:pt x="2057" y="13693"/>
                    <a:pt x="3936" y="13028"/>
                  </a:cubicBezTo>
                  <a:cubicBezTo>
                    <a:pt x="-2873" y="11865"/>
                    <a:pt x="1118" y="8043"/>
                    <a:pt x="1588" y="5219"/>
                  </a:cubicBezTo>
                  <a:cubicBezTo>
                    <a:pt x="1588" y="2560"/>
                    <a:pt x="-1934" y="733"/>
                    <a:pt x="3466" y="68"/>
                  </a:cubicBezTo>
                  <a:cubicBezTo>
                    <a:pt x="12857" y="-929"/>
                    <a:pt x="18727" y="9206"/>
                    <a:pt x="18727" y="14357"/>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5" name="Google Shape;545;ge5b7317a64_0_33"/>
            <p:cNvSpPr/>
            <p:nvPr/>
          </p:nvSpPr>
          <p:spPr>
            <a:xfrm>
              <a:off x="3520441" y="219829"/>
              <a:ext cx="1739355" cy="1962206"/>
            </a:xfrm>
            <a:custGeom>
              <a:rect b="b" l="l" r="r" t="t"/>
              <a:pathLst>
                <a:path extrusionOk="0" h="21555" w="21526">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5" y="428"/>
                  </a:cubicBezTo>
                  <a:cubicBezTo>
                    <a:pt x="16325"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7"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6" name="Google Shape;546;ge5b7317a64_0_33"/>
            <p:cNvSpPr/>
            <p:nvPr/>
          </p:nvSpPr>
          <p:spPr>
            <a:xfrm>
              <a:off x="4709054" y="-1"/>
              <a:ext cx="3025547" cy="4439035"/>
            </a:xfrm>
            <a:custGeom>
              <a:rect b="b" l="l" r="r" t="t"/>
              <a:pathLst>
                <a:path extrusionOk="0" h="21593" w="21591">
                  <a:moveTo>
                    <a:pt x="4094" y="3256"/>
                  </a:moveTo>
                  <a:cubicBezTo>
                    <a:pt x="3964" y="3201"/>
                    <a:pt x="3835" y="3327"/>
                    <a:pt x="3847" y="3424"/>
                  </a:cubicBezTo>
                  <a:cubicBezTo>
                    <a:pt x="3859" y="3521"/>
                    <a:pt x="3952" y="3618"/>
                    <a:pt x="3915" y="3714"/>
                  </a:cubicBezTo>
                  <a:cubicBezTo>
                    <a:pt x="3899" y="3750"/>
                    <a:pt x="3873" y="3783"/>
                    <a:pt x="3848" y="3815"/>
                  </a:cubicBezTo>
                  <a:cubicBezTo>
                    <a:pt x="3822" y="3848"/>
                    <a:pt x="3798" y="3880"/>
                    <a:pt x="3785" y="3916"/>
                  </a:cubicBezTo>
                  <a:cubicBezTo>
                    <a:pt x="3770" y="3950"/>
                    <a:pt x="3788" y="3992"/>
                    <a:pt x="3822" y="4021"/>
                  </a:cubicBezTo>
                  <a:cubicBezTo>
                    <a:pt x="3856" y="4051"/>
                    <a:pt x="3906" y="4068"/>
                    <a:pt x="3952" y="4051"/>
                  </a:cubicBezTo>
                  <a:cubicBezTo>
                    <a:pt x="3875" y="4120"/>
                    <a:pt x="3822" y="4204"/>
                    <a:pt x="3799" y="4293"/>
                  </a:cubicBezTo>
                  <a:cubicBezTo>
                    <a:pt x="3776" y="4382"/>
                    <a:pt x="3782" y="4476"/>
                    <a:pt x="3822" y="4564"/>
                  </a:cubicBezTo>
                  <a:cubicBezTo>
                    <a:pt x="3705" y="4631"/>
                    <a:pt x="3588" y="4438"/>
                    <a:pt x="3434" y="4438"/>
                  </a:cubicBezTo>
                  <a:cubicBezTo>
                    <a:pt x="3372" y="4438"/>
                    <a:pt x="3316" y="4476"/>
                    <a:pt x="3255" y="4492"/>
                  </a:cubicBezTo>
                  <a:cubicBezTo>
                    <a:pt x="3227" y="4505"/>
                    <a:pt x="3187" y="4511"/>
                    <a:pt x="3152" y="4509"/>
                  </a:cubicBezTo>
                  <a:cubicBezTo>
                    <a:pt x="3117" y="4507"/>
                    <a:pt x="3088" y="4497"/>
                    <a:pt x="3082" y="4476"/>
                  </a:cubicBezTo>
                  <a:cubicBezTo>
                    <a:pt x="3057" y="4532"/>
                    <a:pt x="3036" y="4589"/>
                    <a:pt x="3013" y="4646"/>
                  </a:cubicBezTo>
                  <a:cubicBezTo>
                    <a:pt x="2991" y="4703"/>
                    <a:pt x="2968" y="4760"/>
                    <a:pt x="2940" y="4816"/>
                  </a:cubicBezTo>
                  <a:cubicBezTo>
                    <a:pt x="2909" y="4791"/>
                    <a:pt x="2858" y="4780"/>
                    <a:pt x="2804" y="4780"/>
                  </a:cubicBezTo>
                  <a:cubicBezTo>
                    <a:pt x="2749" y="4781"/>
                    <a:pt x="2690" y="4793"/>
                    <a:pt x="2644" y="4816"/>
                  </a:cubicBezTo>
                  <a:cubicBezTo>
                    <a:pt x="2598" y="4837"/>
                    <a:pt x="2565" y="4869"/>
                    <a:pt x="2540" y="4903"/>
                  </a:cubicBezTo>
                  <a:cubicBezTo>
                    <a:pt x="2514" y="4936"/>
                    <a:pt x="2496" y="4972"/>
                    <a:pt x="2477" y="5001"/>
                  </a:cubicBezTo>
                  <a:cubicBezTo>
                    <a:pt x="2450" y="5041"/>
                    <a:pt x="2426" y="5083"/>
                    <a:pt x="2404" y="5126"/>
                  </a:cubicBezTo>
                  <a:cubicBezTo>
                    <a:pt x="2382" y="5168"/>
                    <a:pt x="2360" y="5210"/>
                    <a:pt x="2335" y="5250"/>
                  </a:cubicBezTo>
                  <a:cubicBezTo>
                    <a:pt x="2277" y="5250"/>
                    <a:pt x="2221" y="5250"/>
                    <a:pt x="2166" y="5251"/>
                  </a:cubicBezTo>
                  <a:cubicBezTo>
                    <a:pt x="2110" y="5252"/>
                    <a:pt x="2055" y="5254"/>
                    <a:pt x="1996" y="5258"/>
                  </a:cubicBezTo>
                  <a:cubicBezTo>
                    <a:pt x="2024" y="5321"/>
                    <a:pt x="2008" y="5385"/>
                    <a:pt x="1976" y="5448"/>
                  </a:cubicBezTo>
                  <a:cubicBezTo>
                    <a:pt x="1944" y="5510"/>
                    <a:pt x="1894" y="5571"/>
                    <a:pt x="1854" y="5628"/>
                  </a:cubicBezTo>
                  <a:cubicBezTo>
                    <a:pt x="1817" y="5687"/>
                    <a:pt x="1788" y="5758"/>
                    <a:pt x="1787" y="5823"/>
                  </a:cubicBezTo>
                  <a:cubicBezTo>
                    <a:pt x="1786" y="5889"/>
                    <a:pt x="1814" y="5950"/>
                    <a:pt x="1891" y="5990"/>
                  </a:cubicBezTo>
                  <a:cubicBezTo>
                    <a:pt x="1962" y="5990"/>
                    <a:pt x="2035" y="5995"/>
                    <a:pt x="2106" y="6006"/>
                  </a:cubicBezTo>
                  <a:cubicBezTo>
                    <a:pt x="2177" y="6016"/>
                    <a:pt x="2246" y="6032"/>
                    <a:pt x="2311" y="6053"/>
                  </a:cubicBezTo>
                  <a:cubicBezTo>
                    <a:pt x="2335" y="6036"/>
                    <a:pt x="2360" y="6020"/>
                    <a:pt x="2384" y="6005"/>
                  </a:cubicBezTo>
                  <a:cubicBezTo>
                    <a:pt x="2408" y="5989"/>
                    <a:pt x="2431" y="5973"/>
                    <a:pt x="2453" y="5956"/>
                  </a:cubicBezTo>
                  <a:cubicBezTo>
                    <a:pt x="2554" y="5973"/>
                    <a:pt x="2641" y="6026"/>
                    <a:pt x="2691" y="6092"/>
                  </a:cubicBezTo>
                  <a:cubicBezTo>
                    <a:pt x="2741" y="6158"/>
                    <a:pt x="2755" y="6238"/>
                    <a:pt x="2712" y="6310"/>
                  </a:cubicBezTo>
                  <a:cubicBezTo>
                    <a:pt x="2684" y="6314"/>
                    <a:pt x="2655" y="6318"/>
                    <a:pt x="2625" y="6322"/>
                  </a:cubicBezTo>
                  <a:cubicBezTo>
                    <a:pt x="2596" y="6326"/>
                    <a:pt x="2567" y="6331"/>
                    <a:pt x="2539" y="6335"/>
                  </a:cubicBezTo>
                  <a:cubicBezTo>
                    <a:pt x="2585" y="6362"/>
                    <a:pt x="2632" y="6391"/>
                    <a:pt x="2677" y="6419"/>
                  </a:cubicBezTo>
                  <a:cubicBezTo>
                    <a:pt x="2723" y="6447"/>
                    <a:pt x="2767" y="6476"/>
                    <a:pt x="2811" y="6503"/>
                  </a:cubicBezTo>
                  <a:cubicBezTo>
                    <a:pt x="2761" y="6503"/>
                    <a:pt x="2704" y="6507"/>
                    <a:pt x="2654" y="6520"/>
                  </a:cubicBezTo>
                  <a:cubicBezTo>
                    <a:pt x="2604" y="6534"/>
                    <a:pt x="2561" y="6556"/>
                    <a:pt x="2539" y="6591"/>
                  </a:cubicBezTo>
                  <a:cubicBezTo>
                    <a:pt x="2527" y="6608"/>
                    <a:pt x="2521" y="6626"/>
                    <a:pt x="2517" y="6645"/>
                  </a:cubicBezTo>
                  <a:cubicBezTo>
                    <a:pt x="2514" y="6664"/>
                    <a:pt x="2514" y="6684"/>
                    <a:pt x="2514" y="6705"/>
                  </a:cubicBezTo>
                  <a:cubicBezTo>
                    <a:pt x="2502" y="6865"/>
                    <a:pt x="2379" y="7011"/>
                    <a:pt x="2201" y="7110"/>
                  </a:cubicBezTo>
                  <a:cubicBezTo>
                    <a:pt x="2022" y="7210"/>
                    <a:pt x="1789" y="7262"/>
                    <a:pt x="1558" y="7235"/>
                  </a:cubicBezTo>
                  <a:cubicBezTo>
                    <a:pt x="1546" y="7258"/>
                    <a:pt x="1532" y="7282"/>
                    <a:pt x="1520" y="7307"/>
                  </a:cubicBezTo>
                  <a:cubicBezTo>
                    <a:pt x="1507" y="7331"/>
                    <a:pt x="1496" y="7355"/>
                    <a:pt x="1490" y="7378"/>
                  </a:cubicBezTo>
                  <a:cubicBezTo>
                    <a:pt x="1453" y="7378"/>
                    <a:pt x="1412" y="7374"/>
                    <a:pt x="1370" y="7367"/>
                  </a:cubicBezTo>
                  <a:cubicBezTo>
                    <a:pt x="1328" y="7360"/>
                    <a:pt x="1287" y="7351"/>
                    <a:pt x="1250" y="7340"/>
                  </a:cubicBezTo>
                  <a:cubicBezTo>
                    <a:pt x="1222" y="7408"/>
                    <a:pt x="1182" y="7470"/>
                    <a:pt x="1131" y="7526"/>
                  </a:cubicBezTo>
                  <a:cubicBezTo>
                    <a:pt x="1080" y="7582"/>
                    <a:pt x="1018" y="7633"/>
                    <a:pt x="947" y="7677"/>
                  </a:cubicBezTo>
                  <a:cubicBezTo>
                    <a:pt x="916" y="7673"/>
                    <a:pt x="884" y="7668"/>
                    <a:pt x="853" y="7664"/>
                  </a:cubicBezTo>
                  <a:cubicBezTo>
                    <a:pt x="822" y="7660"/>
                    <a:pt x="793" y="7656"/>
                    <a:pt x="768" y="7651"/>
                  </a:cubicBezTo>
                  <a:cubicBezTo>
                    <a:pt x="651" y="7702"/>
                    <a:pt x="534" y="7765"/>
                    <a:pt x="429" y="7820"/>
                  </a:cubicBezTo>
                  <a:cubicBezTo>
                    <a:pt x="262" y="7908"/>
                    <a:pt x="84" y="7996"/>
                    <a:pt x="16" y="8135"/>
                  </a:cubicBezTo>
                  <a:cubicBezTo>
                    <a:pt x="-9" y="8203"/>
                    <a:pt x="-3" y="8269"/>
                    <a:pt x="18" y="8333"/>
                  </a:cubicBezTo>
                  <a:cubicBezTo>
                    <a:pt x="39" y="8398"/>
                    <a:pt x="74" y="8461"/>
                    <a:pt x="108" y="8522"/>
                  </a:cubicBezTo>
                  <a:cubicBezTo>
                    <a:pt x="145" y="8529"/>
                    <a:pt x="181" y="8534"/>
                    <a:pt x="217" y="8539"/>
                  </a:cubicBezTo>
                  <a:cubicBezTo>
                    <a:pt x="253" y="8543"/>
                    <a:pt x="290" y="8547"/>
                    <a:pt x="330" y="8552"/>
                  </a:cubicBezTo>
                  <a:cubicBezTo>
                    <a:pt x="321" y="8596"/>
                    <a:pt x="307" y="8638"/>
                    <a:pt x="289" y="8678"/>
                  </a:cubicBezTo>
                  <a:cubicBezTo>
                    <a:pt x="272" y="8719"/>
                    <a:pt x="250" y="8758"/>
                    <a:pt x="225" y="8796"/>
                  </a:cubicBezTo>
                  <a:cubicBezTo>
                    <a:pt x="380" y="8840"/>
                    <a:pt x="542" y="8889"/>
                    <a:pt x="681" y="8954"/>
                  </a:cubicBezTo>
                  <a:cubicBezTo>
                    <a:pt x="821" y="9019"/>
                    <a:pt x="938" y="9099"/>
                    <a:pt x="1003" y="9204"/>
                  </a:cubicBezTo>
                  <a:cubicBezTo>
                    <a:pt x="1092" y="9191"/>
                    <a:pt x="1185" y="9177"/>
                    <a:pt x="1278" y="9164"/>
                  </a:cubicBezTo>
                  <a:cubicBezTo>
                    <a:pt x="1371" y="9150"/>
                    <a:pt x="1466" y="9136"/>
                    <a:pt x="1558" y="9124"/>
                  </a:cubicBezTo>
                  <a:cubicBezTo>
                    <a:pt x="1577" y="9107"/>
                    <a:pt x="1600" y="9091"/>
                    <a:pt x="1623" y="9075"/>
                  </a:cubicBezTo>
                  <a:cubicBezTo>
                    <a:pt x="1646" y="9060"/>
                    <a:pt x="1669" y="9044"/>
                    <a:pt x="1688" y="9027"/>
                  </a:cubicBezTo>
                  <a:cubicBezTo>
                    <a:pt x="1811" y="8991"/>
                    <a:pt x="1953" y="8985"/>
                    <a:pt x="2085" y="9005"/>
                  </a:cubicBezTo>
                  <a:cubicBezTo>
                    <a:pt x="2217" y="9025"/>
                    <a:pt x="2339" y="9071"/>
                    <a:pt x="2422" y="9141"/>
                  </a:cubicBezTo>
                  <a:cubicBezTo>
                    <a:pt x="2372" y="9229"/>
                    <a:pt x="2266" y="9303"/>
                    <a:pt x="2138" y="9347"/>
                  </a:cubicBezTo>
                  <a:cubicBezTo>
                    <a:pt x="2010" y="9392"/>
                    <a:pt x="1860" y="9408"/>
                    <a:pt x="1725" y="9380"/>
                  </a:cubicBezTo>
                  <a:cubicBezTo>
                    <a:pt x="1620" y="9364"/>
                    <a:pt x="1521" y="9317"/>
                    <a:pt x="1404" y="9317"/>
                  </a:cubicBezTo>
                  <a:cubicBezTo>
                    <a:pt x="1287" y="9317"/>
                    <a:pt x="1157" y="9372"/>
                    <a:pt x="1182" y="9452"/>
                  </a:cubicBezTo>
                  <a:cubicBezTo>
                    <a:pt x="1077" y="9492"/>
                    <a:pt x="967" y="9520"/>
                    <a:pt x="855" y="9536"/>
                  </a:cubicBezTo>
                  <a:cubicBezTo>
                    <a:pt x="742" y="9553"/>
                    <a:pt x="626" y="9557"/>
                    <a:pt x="509" y="9549"/>
                  </a:cubicBezTo>
                  <a:cubicBezTo>
                    <a:pt x="497" y="9584"/>
                    <a:pt x="488" y="9619"/>
                    <a:pt x="478" y="9653"/>
                  </a:cubicBezTo>
                  <a:cubicBezTo>
                    <a:pt x="468" y="9686"/>
                    <a:pt x="457" y="9719"/>
                    <a:pt x="441" y="9750"/>
                  </a:cubicBezTo>
                  <a:cubicBezTo>
                    <a:pt x="552" y="9786"/>
                    <a:pt x="673" y="9828"/>
                    <a:pt x="770" y="9881"/>
                  </a:cubicBezTo>
                  <a:cubicBezTo>
                    <a:pt x="867" y="9935"/>
                    <a:pt x="941" y="9999"/>
                    <a:pt x="960" y="10079"/>
                  </a:cubicBezTo>
                  <a:cubicBezTo>
                    <a:pt x="1031" y="10047"/>
                    <a:pt x="1115" y="10031"/>
                    <a:pt x="1200" y="10031"/>
                  </a:cubicBezTo>
                  <a:cubicBezTo>
                    <a:pt x="1285" y="10031"/>
                    <a:pt x="1370" y="10047"/>
                    <a:pt x="1441" y="10079"/>
                  </a:cubicBezTo>
                  <a:cubicBezTo>
                    <a:pt x="1388" y="10119"/>
                    <a:pt x="1333" y="10155"/>
                    <a:pt x="1278" y="10192"/>
                  </a:cubicBezTo>
                  <a:cubicBezTo>
                    <a:pt x="1223" y="10229"/>
                    <a:pt x="1169" y="10266"/>
                    <a:pt x="1120" y="10306"/>
                  </a:cubicBezTo>
                  <a:cubicBezTo>
                    <a:pt x="1145" y="10289"/>
                    <a:pt x="1177" y="10293"/>
                    <a:pt x="1205" y="10307"/>
                  </a:cubicBezTo>
                  <a:cubicBezTo>
                    <a:pt x="1233" y="10322"/>
                    <a:pt x="1256" y="10346"/>
                    <a:pt x="1262" y="10369"/>
                  </a:cubicBezTo>
                  <a:cubicBezTo>
                    <a:pt x="1274" y="10411"/>
                    <a:pt x="1250" y="10466"/>
                    <a:pt x="1274" y="10508"/>
                  </a:cubicBezTo>
                  <a:cubicBezTo>
                    <a:pt x="1287" y="10529"/>
                    <a:pt x="1324" y="10546"/>
                    <a:pt x="1348" y="10562"/>
                  </a:cubicBezTo>
                  <a:cubicBezTo>
                    <a:pt x="1512" y="10642"/>
                    <a:pt x="1697" y="10722"/>
                    <a:pt x="1885" y="10765"/>
                  </a:cubicBezTo>
                  <a:cubicBezTo>
                    <a:pt x="2073" y="10808"/>
                    <a:pt x="2265" y="10815"/>
                    <a:pt x="2440" y="10747"/>
                  </a:cubicBezTo>
                  <a:cubicBezTo>
                    <a:pt x="2447" y="10716"/>
                    <a:pt x="2453" y="10683"/>
                    <a:pt x="2459" y="10651"/>
                  </a:cubicBezTo>
                  <a:cubicBezTo>
                    <a:pt x="2465" y="10618"/>
                    <a:pt x="2471" y="10585"/>
                    <a:pt x="2477" y="10554"/>
                  </a:cubicBezTo>
                  <a:cubicBezTo>
                    <a:pt x="2669" y="10520"/>
                    <a:pt x="2798" y="10684"/>
                    <a:pt x="2996" y="10714"/>
                  </a:cubicBezTo>
                  <a:cubicBezTo>
                    <a:pt x="3113" y="10731"/>
                    <a:pt x="3224" y="10676"/>
                    <a:pt x="3341" y="10667"/>
                  </a:cubicBezTo>
                  <a:cubicBezTo>
                    <a:pt x="3412" y="10659"/>
                    <a:pt x="3485" y="10661"/>
                    <a:pt x="3555" y="10669"/>
                  </a:cubicBezTo>
                  <a:cubicBezTo>
                    <a:pt x="3625" y="10677"/>
                    <a:pt x="3693" y="10691"/>
                    <a:pt x="3754" y="10705"/>
                  </a:cubicBezTo>
                  <a:cubicBezTo>
                    <a:pt x="4248" y="10802"/>
                    <a:pt x="4803" y="10916"/>
                    <a:pt x="5050" y="11223"/>
                  </a:cubicBezTo>
                  <a:cubicBezTo>
                    <a:pt x="5192" y="11399"/>
                    <a:pt x="5204" y="11614"/>
                    <a:pt x="5223" y="11807"/>
                  </a:cubicBezTo>
                  <a:cubicBezTo>
                    <a:pt x="5306" y="11833"/>
                    <a:pt x="5377" y="11879"/>
                    <a:pt x="5423" y="11934"/>
                  </a:cubicBezTo>
                  <a:cubicBezTo>
                    <a:pt x="5470" y="11989"/>
                    <a:pt x="5491" y="12054"/>
                    <a:pt x="5476" y="12115"/>
                  </a:cubicBezTo>
                  <a:cubicBezTo>
                    <a:pt x="5463" y="12211"/>
                    <a:pt x="5426" y="12300"/>
                    <a:pt x="5426" y="12396"/>
                  </a:cubicBezTo>
                  <a:cubicBezTo>
                    <a:pt x="5426" y="12426"/>
                    <a:pt x="5426" y="12459"/>
                    <a:pt x="5451" y="12476"/>
                  </a:cubicBezTo>
                  <a:cubicBezTo>
                    <a:pt x="5457" y="12485"/>
                    <a:pt x="5471" y="12494"/>
                    <a:pt x="5485" y="12505"/>
                  </a:cubicBezTo>
                  <a:cubicBezTo>
                    <a:pt x="5499" y="12515"/>
                    <a:pt x="5513" y="12527"/>
                    <a:pt x="5519" y="12539"/>
                  </a:cubicBezTo>
                  <a:cubicBezTo>
                    <a:pt x="5531" y="12560"/>
                    <a:pt x="5524" y="12581"/>
                    <a:pt x="5510" y="12602"/>
                  </a:cubicBezTo>
                  <a:cubicBezTo>
                    <a:pt x="5496" y="12622"/>
                    <a:pt x="5476" y="12642"/>
                    <a:pt x="5463" y="12661"/>
                  </a:cubicBezTo>
                  <a:cubicBezTo>
                    <a:pt x="5430" y="12703"/>
                    <a:pt x="5423" y="12757"/>
                    <a:pt x="5440" y="12808"/>
                  </a:cubicBezTo>
                  <a:cubicBezTo>
                    <a:pt x="5457" y="12858"/>
                    <a:pt x="5497" y="12905"/>
                    <a:pt x="5556" y="12935"/>
                  </a:cubicBezTo>
                  <a:cubicBezTo>
                    <a:pt x="5575" y="12945"/>
                    <a:pt x="5598" y="12955"/>
                    <a:pt x="5619" y="12966"/>
                  </a:cubicBezTo>
                  <a:cubicBezTo>
                    <a:pt x="5641" y="12977"/>
                    <a:pt x="5661" y="12989"/>
                    <a:pt x="5673" y="13006"/>
                  </a:cubicBezTo>
                  <a:cubicBezTo>
                    <a:pt x="5686" y="13032"/>
                    <a:pt x="5686" y="13061"/>
                    <a:pt x="5686" y="13086"/>
                  </a:cubicBezTo>
                  <a:cubicBezTo>
                    <a:pt x="5686" y="13351"/>
                    <a:pt x="5908" y="13608"/>
                    <a:pt x="5828" y="13873"/>
                  </a:cubicBezTo>
                  <a:cubicBezTo>
                    <a:pt x="5803" y="13953"/>
                    <a:pt x="5766" y="14058"/>
                    <a:pt x="5865" y="14100"/>
                  </a:cubicBezTo>
                  <a:cubicBezTo>
                    <a:pt x="5908" y="14117"/>
                    <a:pt x="5969" y="14129"/>
                    <a:pt x="5994" y="14163"/>
                  </a:cubicBezTo>
                  <a:cubicBezTo>
                    <a:pt x="6013" y="14188"/>
                    <a:pt x="5994" y="14218"/>
                    <a:pt x="5994" y="14243"/>
                  </a:cubicBezTo>
                  <a:cubicBezTo>
                    <a:pt x="5957" y="14340"/>
                    <a:pt x="5965" y="14443"/>
                    <a:pt x="6010" y="14538"/>
                  </a:cubicBezTo>
                  <a:cubicBezTo>
                    <a:pt x="6056" y="14634"/>
                    <a:pt x="6139" y="14722"/>
                    <a:pt x="6253" y="14790"/>
                  </a:cubicBezTo>
                  <a:cubicBezTo>
                    <a:pt x="6269" y="14798"/>
                    <a:pt x="6283" y="14805"/>
                    <a:pt x="6297" y="14809"/>
                  </a:cubicBezTo>
                  <a:cubicBezTo>
                    <a:pt x="6312" y="14813"/>
                    <a:pt x="6327" y="14815"/>
                    <a:pt x="6346" y="14815"/>
                  </a:cubicBezTo>
                  <a:cubicBezTo>
                    <a:pt x="6380" y="14819"/>
                    <a:pt x="6409" y="14809"/>
                    <a:pt x="6433" y="14791"/>
                  </a:cubicBezTo>
                  <a:cubicBezTo>
                    <a:pt x="6457" y="14774"/>
                    <a:pt x="6475" y="14750"/>
                    <a:pt x="6488" y="14727"/>
                  </a:cubicBezTo>
                  <a:cubicBezTo>
                    <a:pt x="6494" y="14706"/>
                    <a:pt x="6497" y="14684"/>
                    <a:pt x="6500" y="14660"/>
                  </a:cubicBezTo>
                  <a:cubicBezTo>
                    <a:pt x="6503" y="14637"/>
                    <a:pt x="6506" y="14613"/>
                    <a:pt x="6512" y="14588"/>
                  </a:cubicBezTo>
                  <a:cubicBezTo>
                    <a:pt x="6559" y="14573"/>
                    <a:pt x="6611" y="14584"/>
                    <a:pt x="6647" y="14606"/>
                  </a:cubicBezTo>
                  <a:cubicBezTo>
                    <a:pt x="6684" y="14628"/>
                    <a:pt x="6704" y="14661"/>
                    <a:pt x="6685" y="14693"/>
                  </a:cubicBezTo>
                  <a:cubicBezTo>
                    <a:pt x="6670" y="14714"/>
                    <a:pt x="6640" y="14732"/>
                    <a:pt x="6613" y="14751"/>
                  </a:cubicBezTo>
                  <a:cubicBezTo>
                    <a:pt x="6586" y="14770"/>
                    <a:pt x="6562" y="14790"/>
                    <a:pt x="6556" y="14815"/>
                  </a:cubicBezTo>
                  <a:cubicBezTo>
                    <a:pt x="6525" y="14878"/>
                    <a:pt x="6617" y="14941"/>
                    <a:pt x="6722" y="14941"/>
                  </a:cubicBezTo>
                  <a:cubicBezTo>
                    <a:pt x="6827" y="14941"/>
                    <a:pt x="6901" y="14903"/>
                    <a:pt x="6981" y="14861"/>
                  </a:cubicBezTo>
                  <a:cubicBezTo>
                    <a:pt x="7098" y="14887"/>
                    <a:pt x="7185" y="14953"/>
                    <a:pt x="7230" y="15031"/>
                  </a:cubicBezTo>
                  <a:cubicBezTo>
                    <a:pt x="7274" y="15109"/>
                    <a:pt x="7277" y="15200"/>
                    <a:pt x="7228" y="15274"/>
                  </a:cubicBezTo>
                  <a:cubicBezTo>
                    <a:pt x="7111" y="15261"/>
                    <a:pt x="6997" y="15239"/>
                    <a:pt x="6888" y="15209"/>
                  </a:cubicBezTo>
                  <a:cubicBezTo>
                    <a:pt x="6779" y="15179"/>
                    <a:pt x="6676" y="15141"/>
                    <a:pt x="6580" y="15097"/>
                  </a:cubicBezTo>
                  <a:cubicBezTo>
                    <a:pt x="6451" y="15088"/>
                    <a:pt x="6383" y="15202"/>
                    <a:pt x="6383" y="15290"/>
                  </a:cubicBezTo>
                  <a:cubicBezTo>
                    <a:pt x="6383" y="15379"/>
                    <a:pt x="6426" y="15488"/>
                    <a:pt x="6321" y="15547"/>
                  </a:cubicBezTo>
                  <a:cubicBezTo>
                    <a:pt x="6266" y="15585"/>
                    <a:pt x="6167" y="15602"/>
                    <a:pt x="6167" y="15652"/>
                  </a:cubicBezTo>
                  <a:cubicBezTo>
                    <a:pt x="6167" y="15682"/>
                    <a:pt x="6192" y="15707"/>
                    <a:pt x="6204" y="15724"/>
                  </a:cubicBezTo>
                  <a:cubicBezTo>
                    <a:pt x="6256" y="15772"/>
                    <a:pt x="6295" y="15826"/>
                    <a:pt x="6322" y="15882"/>
                  </a:cubicBezTo>
                  <a:cubicBezTo>
                    <a:pt x="6349" y="15939"/>
                    <a:pt x="6364" y="15999"/>
                    <a:pt x="6370" y="16060"/>
                  </a:cubicBezTo>
                  <a:cubicBezTo>
                    <a:pt x="6370" y="16077"/>
                    <a:pt x="6370" y="16095"/>
                    <a:pt x="6374" y="16112"/>
                  </a:cubicBezTo>
                  <a:cubicBezTo>
                    <a:pt x="6377" y="16128"/>
                    <a:pt x="6383" y="16144"/>
                    <a:pt x="6395" y="16157"/>
                  </a:cubicBezTo>
                  <a:cubicBezTo>
                    <a:pt x="6429" y="16197"/>
                    <a:pt x="6491" y="16213"/>
                    <a:pt x="6560" y="16214"/>
                  </a:cubicBezTo>
                  <a:cubicBezTo>
                    <a:pt x="6630" y="16215"/>
                    <a:pt x="6707" y="16201"/>
                    <a:pt x="6771" y="16182"/>
                  </a:cubicBezTo>
                  <a:cubicBezTo>
                    <a:pt x="6812" y="16174"/>
                    <a:pt x="6850" y="16163"/>
                    <a:pt x="6890" y="16153"/>
                  </a:cubicBezTo>
                  <a:cubicBezTo>
                    <a:pt x="6930" y="16142"/>
                    <a:pt x="6972" y="16132"/>
                    <a:pt x="7018" y="16123"/>
                  </a:cubicBezTo>
                  <a:cubicBezTo>
                    <a:pt x="7037" y="16119"/>
                    <a:pt x="7057" y="16112"/>
                    <a:pt x="7074" y="16102"/>
                  </a:cubicBezTo>
                  <a:cubicBezTo>
                    <a:pt x="7091" y="16093"/>
                    <a:pt x="7105" y="16081"/>
                    <a:pt x="7111" y="16069"/>
                  </a:cubicBezTo>
                  <a:cubicBezTo>
                    <a:pt x="7117" y="16052"/>
                    <a:pt x="7108" y="16034"/>
                    <a:pt x="7100" y="16017"/>
                  </a:cubicBezTo>
                  <a:cubicBezTo>
                    <a:pt x="7092" y="16000"/>
                    <a:pt x="7086" y="15984"/>
                    <a:pt x="7098" y="15972"/>
                  </a:cubicBezTo>
                  <a:cubicBezTo>
                    <a:pt x="7105" y="15963"/>
                    <a:pt x="7114" y="15959"/>
                    <a:pt x="7125" y="15957"/>
                  </a:cubicBezTo>
                  <a:cubicBezTo>
                    <a:pt x="7135" y="15955"/>
                    <a:pt x="7148" y="15955"/>
                    <a:pt x="7160" y="15955"/>
                  </a:cubicBezTo>
                  <a:cubicBezTo>
                    <a:pt x="7206" y="15951"/>
                    <a:pt x="7248" y="15947"/>
                    <a:pt x="7290" y="15942"/>
                  </a:cubicBezTo>
                  <a:cubicBezTo>
                    <a:pt x="7331" y="15937"/>
                    <a:pt x="7373" y="15932"/>
                    <a:pt x="7419" y="15926"/>
                  </a:cubicBezTo>
                  <a:cubicBezTo>
                    <a:pt x="7459" y="15997"/>
                    <a:pt x="7495" y="16077"/>
                    <a:pt x="7501" y="16152"/>
                  </a:cubicBezTo>
                  <a:cubicBezTo>
                    <a:pt x="7507" y="16227"/>
                    <a:pt x="7484" y="16298"/>
                    <a:pt x="7407" y="16350"/>
                  </a:cubicBezTo>
                  <a:cubicBezTo>
                    <a:pt x="7459" y="16342"/>
                    <a:pt x="7498" y="16366"/>
                    <a:pt x="7517" y="16400"/>
                  </a:cubicBezTo>
                  <a:cubicBezTo>
                    <a:pt x="7537" y="16435"/>
                    <a:pt x="7537" y="16479"/>
                    <a:pt x="7512" y="16510"/>
                  </a:cubicBezTo>
                  <a:cubicBezTo>
                    <a:pt x="7484" y="16542"/>
                    <a:pt x="7449" y="16570"/>
                    <a:pt x="7417" y="16600"/>
                  </a:cubicBezTo>
                  <a:cubicBezTo>
                    <a:pt x="7385" y="16629"/>
                    <a:pt x="7358" y="16660"/>
                    <a:pt x="7345" y="16695"/>
                  </a:cubicBezTo>
                  <a:cubicBezTo>
                    <a:pt x="7280" y="16683"/>
                    <a:pt x="7213" y="16669"/>
                    <a:pt x="7145" y="16655"/>
                  </a:cubicBezTo>
                  <a:cubicBezTo>
                    <a:pt x="7077" y="16642"/>
                    <a:pt x="7009" y="16628"/>
                    <a:pt x="6944" y="16615"/>
                  </a:cubicBezTo>
                  <a:cubicBezTo>
                    <a:pt x="6910" y="16611"/>
                    <a:pt x="6876" y="16605"/>
                    <a:pt x="6845" y="16602"/>
                  </a:cubicBezTo>
                  <a:cubicBezTo>
                    <a:pt x="6813" y="16599"/>
                    <a:pt x="6784" y="16599"/>
                    <a:pt x="6759" y="16607"/>
                  </a:cubicBezTo>
                  <a:cubicBezTo>
                    <a:pt x="6731" y="16615"/>
                    <a:pt x="6708" y="16635"/>
                    <a:pt x="6699" y="16656"/>
                  </a:cubicBezTo>
                  <a:cubicBezTo>
                    <a:pt x="6690" y="16677"/>
                    <a:pt x="6694" y="16700"/>
                    <a:pt x="6722" y="16712"/>
                  </a:cubicBezTo>
                  <a:cubicBezTo>
                    <a:pt x="6747" y="16704"/>
                    <a:pt x="6768" y="16710"/>
                    <a:pt x="6782" y="16723"/>
                  </a:cubicBezTo>
                  <a:cubicBezTo>
                    <a:pt x="6796" y="16736"/>
                    <a:pt x="6802" y="16756"/>
                    <a:pt x="6796" y="16775"/>
                  </a:cubicBezTo>
                  <a:cubicBezTo>
                    <a:pt x="6787" y="16792"/>
                    <a:pt x="6775" y="16808"/>
                    <a:pt x="6761" y="16823"/>
                  </a:cubicBezTo>
                  <a:cubicBezTo>
                    <a:pt x="6748" y="16837"/>
                    <a:pt x="6734" y="16851"/>
                    <a:pt x="6722" y="16864"/>
                  </a:cubicBezTo>
                  <a:cubicBezTo>
                    <a:pt x="6676" y="16908"/>
                    <a:pt x="6656" y="16960"/>
                    <a:pt x="6653" y="17015"/>
                  </a:cubicBezTo>
                  <a:cubicBezTo>
                    <a:pt x="6650" y="17070"/>
                    <a:pt x="6663" y="17126"/>
                    <a:pt x="6685" y="17179"/>
                  </a:cubicBezTo>
                  <a:cubicBezTo>
                    <a:pt x="6710" y="17291"/>
                    <a:pt x="6687" y="17410"/>
                    <a:pt x="6669" y="17529"/>
                  </a:cubicBezTo>
                  <a:cubicBezTo>
                    <a:pt x="6651" y="17647"/>
                    <a:pt x="6639" y="17764"/>
                    <a:pt x="6685" y="17869"/>
                  </a:cubicBezTo>
                  <a:cubicBezTo>
                    <a:pt x="6716" y="17957"/>
                    <a:pt x="6767" y="18048"/>
                    <a:pt x="6798" y="18137"/>
                  </a:cubicBezTo>
                  <a:cubicBezTo>
                    <a:pt x="6830" y="18226"/>
                    <a:pt x="6842" y="18315"/>
                    <a:pt x="6796" y="18399"/>
                  </a:cubicBezTo>
                  <a:cubicBezTo>
                    <a:pt x="6824" y="18407"/>
                    <a:pt x="6847" y="18414"/>
                    <a:pt x="6870" y="18420"/>
                  </a:cubicBezTo>
                  <a:cubicBezTo>
                    <a:pt x="6893" y="18426"/>
                    <a:pt x="6916" y="18433"/>
                    <a:pt x="6944" y="18441"/>
                  </a:cubicBezTo>
                  <a:cubicBezTo>
                    <a:pt x="6994" y="18592"/>
                    <a:pt x="7048" y="18741"/>
                    <a:pt x="7102" y="18888"/>
                  </a:cubicBezTo>
                  <a:cubicBezTo>
                    <a:pt x="7157" y="19036"/>
                    <a:pt x="7213" y="19183"/>
                    <a:pt x="7265" y="19333"/>
                  </a:cubicBezTo>
                  <a:cubicBezTo>
                    <a:pt x="7271" y="19352"/>
                    <a:pt x="7277" y="19372"/>
                    <a:pt x="7287" y="19390"/>
                  </a:cubicBezTo>
                  <a:cubicBezTo>
                    <a:pt x="7296" y="19408"/>
                    <a:pt x="7308" y="19425"/>
                    <a:pt x="7327" y="19438"/>
                  </a:cubicBezTo>
                  <a:cubicBezTo>
                    <a:pt x="7342" y="19453"/>
                    <a:pt x="7362" y="19462"/>
                    <a:pt x="7380" y="19472"/>
                  </a:cubicBezTo>
                  <a:cubicBezTo>
                    <a:pt x="7398" y="19482"/>
                    <a:pt x="7413" y="19493"/>
                    <a:pt x="7419" y="19509"/>
                  </a:cubicBezTo>
                  <a:cubicBezTo>
                    <a:pt x="7444" y="19547"/>
                    <a:pt x="7432" y="19581"/>
                    <a:pt x="7432" y="19615"/>
                  </a:cubicBezTo>
                  <a:cubicBezTo>
                    <a:pt x="7432" y="19749"/>
                    <a:pt x="7617" y="19846"/>
                    <a:pt x="7734" y="19959"/>
                  </a:cubicBezTo>
                  <a:cubicBezTo>
                    <a:pt x="7796" y="20023"/>
                    <a:pt x="7837" y="20091"/>
                    <a:pt x="7870" y="20162"/>
                  </a:cubicBezTo>
                  <a:cubicBezTo>
                    <a:pt x="7902" y="20234"/>
                    <a:pt x="7925" y="20309"/>
                    <a:pt x="7950" y="20384"/>
                  </a:cubicBezTo>
                  <a:cubicBezTo>
                    <a:pt x="7984" y="20384"/>
                    <a:pt x="8013" y="20386"/>
                    <a:pt x="8042" y="20389"/>
                  </a:cubicBezTo>
                  <a:cubicBezTo>
                    <a:pt x="8072" y="20391"/>
                    <a:pt x="8101" y="20393"/>
                    <a:pt x="8135" y="20393"/>
                  </a:cubicBezTo>
                  <a:cubicBezTo>
                    <a:pt x="8101" y="20441"/>
                    <a:pt x="8107" y="20492"/>
                    <a:pt x="8133" y="20541"/>
                  </a:cubicBezTo>
                  <a:cubicBezTo>
                    <a:pt x="8158" y="20590"/>
                    <a:pt x="8203" y="20639"/>
                    <a:pt x="8246" y="20683"/>
                  </a:cubicBezTo>
                  <a:cubicBezTo>
                    <a:pt x="8292" y="20723"/>
                    <a:pt x="8339" y="20763"/>
                    <a:pt x="8383" y="20803"/>
                  </a:cubicBezTo>
                  <a:cubicBezTo>
                    <a:pt x="8426" y="20843"/>
                    <a:pt x="8468" y="20883"/>
                    <a:pt x="8505" y="20923"/>
                  </a:cubicBezTo>
                  <a:cubicBezTo>
                    <a:pt x="8564" y="20975"/>
                    <a:pt x="8629" y="21032"/>
                    <a:pt x="8705" y="21077"/>
                  </a:cubicBezTo>
                  <a:cubicBezTo>
                    <a:pt x="8781" y="21122"/>
                    <a:pt x="8869" y="21154"/>
                    <a:pt x="8974" y="21158"/>
                  </a:cubicBezTo>
                  <a:cubicBezTo>
                    <a:pt x="8999" y="21133"/>
                    <a:pt x="9043" y="21127"/>
                    <a:pt x="9092" y="21130"/>
                  </a:cubicBezTo>
                  <a:cubicBezTo>
                    <a:pt x="9141" y="21133"/>
                    <a:pt x="9193" y="21146"/>
                    <a:pt x="9233" y="21158"/>
                  </a:cubicBezTo>
                  <a:cubicBezTo>
                    <a:pt x="9329" y="21194"/>
                    <a:pt x="9429" y="21232"/>
                    <a:pt x="9523" y="21275"/>
                  </a:cubicBezTo>
                  <a:cubicBezTo>
                    <a:pt x="9617" y="21318"/>
                    <a:pt x="9705" y="21367"/>
                    <a:pt x="9776" y="21423"/>
                  </a:cubicBezTo>
                  <a:cubicBezTo>
                    <a:pt x="9869" y="21495"/>
                    <a:pt x="9943" y="21583"/>
                    <a:pt x="10072" y="21592"/>
                  </a:cubicBezTo>
                  <a:cubicBezTo>
                    <a:pt x="10202" y="21600"/>
                    <a:pt x="10313" y="21533"/>
                    <a:pt x="10356" y="21444"/>
                  </a:cubicBezTo>
                  <a:cubicBezTo>
                    <a:pt x="10375" y="21400"/>
                    <a:pt x="10378" y="21356"/>
                    <a:pt x="10373" y="21312"/>
                  </a:cubicBezTo>
                  <a:cubicBezTo>
                    <a:pt x="10368" y="21268"/>
                    <a:pt x="10356" y="21224"/>
                    <a:pt x="10344" y="21179"/>
                  </a:cubicBezTo>
                  <a:cubicBezTo>
                    <a:pt x="10365" y="21175"/>
                    <a:pt x="10385" y="21173"/>
                    <a:pt x="10406" y="21170"/>
                  </a:cubicBezTo>
                  <a:cubicBezTo>
                    <a:pt x="10427" y="21168"/>
                    <a:pt x="10449" y="21165"/>
                    <a:pt x="10473" y="21158"/>
                  </a:cubicBezTo>
                  <a:cubicBezTo>
                    <a:pt x="10479" y="21106"/>
                    <a:pt x="10483" y="21051"/>
                    <a:pt x="10486" y="20996"/>
                  </a:cubicBezTo>
                  <a:cubicBezTo>
                    <a:pt x="10489" y="20942"/>
                    <a:pt x="10492" y="20887"/>
                    <a:pt x="10498" y="20834"/>
                  </a:cubicBezTo>
                  <a:cubicBezTo>
                    <a:pt x="10507" y="20816"/>
                    <a:pt x="10515" y="20796"/>
                    <a:pt x="10522" y="20776"/>
                  </a:cubicBezTo>
                  <a:cubicBezTo>
                    <a:pt x="10529" y="20757"/>
                    <a:pt x="10535" y="20738"/>
                    <a:pt x="10541" y="20721"/>
                  </a:cubicBezTo>
                  <a:cubicBezTo>
                    <a:pt x="10566" y="20637"/>
                    <a:pt x="10587" y="20546"/>
                    <a:pt x="10582" y="20462"/>
                  </a:cubicBezTo>
                  <a:cubicBezTo>
                    <a:pt x="10577" y="20378"/>
                    <a:pt x="10544" y="20300"/>
                    <a:pt x="10461" y="20241"/>
                  </a:cubicBezTo>
                  <a:cubicBezTo>
                    <a:pt x="10479" y="20237"/>
                    <a:pt x="10499" y="20231"/>
                    <a:pt x="10520" y="20224"/>
                  </a:cubicBezTo>
                  <a:cubicBezTo>
                    <a:pt x="10540" y="20218"/>
                    <a:pt x="10560" y="20212"/>
                    <a:pt x="10578" y="20208"/>
                  </a:cubicBezTo>
                  <a:cubicBezTo>
                    <a:pt x="10646" y="20145"/>
                    <a:pt x="10708" y="20086"/>
                    <a:pt x="10769" y="20031"/>
                  </a:cubicBezTo>
                  <a:cubicBezTo>
                    <a:pt x="11047" y="19791"/>
                    <a:pt x="11331" y="19493"/>
                    <a:pt x="11201" y="19202"/>
                  </a:cubicBezTo>
                  <a:cubicBezTo>
                    <a:pt x="11220" y="19207"/>
                    <a:pt x="11238" y="19209"/>
                    <a:pt x="11258" y="19211"/>
                  </a:cubicBezTo>
                  <a:cubicBezTo>
                    <a:pt x="11277" y="19213"/>
                    <a:pt x="11297" y="19215"/>
                    <a:pt x="11319" y="19219"/>
                  </a:cubicBezTo>
                  <a:cubicBezTo>
                    <a:pt x="11312" y="19158"/>
                    <a:pt x="11292" y="19096"/>
                    <a:pt x="11262" y="19037"/>
                  </a:cubicBezTo>
                  <a:cubicBezTo>
                    <a:pt x="11232" y="18978"/>
                    <a:pt x="11192" y="18923"/>
                    <a:pt x="11146" y="18874"/>
                  </a:cubicBezTo>
                  <a:cubicBezTo>
                    <a:pt x="11192" y="18883"/>
                    <a:pt x="11241" y="18892"/>
                    <a:pt x="11290" y="18895"/>
                  </a:cubicBezTo>
                  <a:cubicBezTo>
                    <a:pt x="11339" y="18897"/>
                    <a:pt x="11386" y="18893"/>
                    <a:pt x="11430" y="18874"/>
                  </a:cubicBezTo>
                  <a:cubicBezTo>
                    <a:pt x="11522" y="18838"/>
                    <a:pt x="11554" y="18760"/>
                    <a:pt x="11590" y="18686"/>
                  </a:cubicBezTo>
                  <a:cubicBezTo>
                    <a:pt x="11625" y="18612"/>
                    <a:pt x="11664" y="18544"/>
                    <a:pt x="11769" y="18529"/>
                  </a:cubicBezTo>
                  <a:cubicBezTo>
                    <a:pt x="11794" y="18548"/>
                    <a:pt x="11820" y="18564"/>
                    <a:pt x="11848" y="18577"/>
                  </a:cubicBezTo>
                  <a:cubicBezTo>
                    <a:pt x="11875" y="18590"/>
                    <a:pt x="11905" y="18601"/>
                    <a:pt x="11935" y="18609"/>
                  </a:cubicBezTo>
                  <a:cubicBezTo>
                    <a:pt x="11942" y="18561"/>
                    <a:pt x="11959" y="18515"/>
                    <a:pt x="11983" y="18470"/>
                  </a:cubicBezTo>
                  <a:cubicBezTo>
                    <a:pt x="12008" y="18426"/>
                    <a:pt x="12040" y="18384"/>
                    <a:pt x="12077" y="18344"/>
                  </a:cubicBezTo>
                  <a:cubicBezTo>
                    <a:pt x="12105" y="18384"/>
                    <a:pt x="12125" y="18426"/>
                    <a:pt x="12138" y="18470"/>
                  </a:cubicBezTo>
                  <a:cubicBezTo>
                    <a:pt x="12151" y="18515"/>
                    <a:pt x="12158" y="18561"/>
                    <a:pt x="12158" y="18609"/>
                  </a:cubicBezTo>
                  <a:cubicBezTo>
                    <a:pt x="12176" y="18584"/>
                    <a:pt x="12218" y="18578"/>
                    <a:pt x="12266" y="18578"/>
                  </a:cubicBezTo>
                  <a:cubicBezTo>
                    <a:pt x="12315" y="18578"/>
                    <a:pt x="12370" y="18584"/>
                    <a:pt x="12417" y="18584"/>
                  </a:cubicBezTo>
                  <a:cubicBezTo>
                    <a:pt x="12506" y="18588"/>
                    <a:pt x="12586" y="18555"/>
                    <a:pt x="12637" y="18506"/>
                  </a:cubicBezTo>
                  <a:cubicBezTo>
                    <a:pt x="12687" y="18457"/>
                    <a:pt x="12707" y="18393"/>
                    <a:pt x="12676" y="18336"/>
                  </a:cubicBezTo>
                  <a:cubicBezTo>
                    <a:pt x="12707" y="18327"/>
                    <a:pt x="12745" y="18323"/>
                    <a:pt x="12785" y="18325"/>
                  </a:cubicBezTo>
                  <a:cubicBezTo>
                    <a:pt x="12824" y="18327"/>
                    <a:pt x="12864" y="18336"/>
                    <a:pt x="12898" y="18353"/>
                  </a:cubicBezTo>
                  <a:cubicBezTo>
                    <a:pt x="12935" y="18304"/>
                    <a:pt x="12983" y="18263"/>
                    <a:pt x="13039" y="18229"/>
                  </a:cubicBezTo>
                  <a:cubicBezTo>
                    <a:pt x="13095" y="18194"/>
                    <a:pt x="13160" y="18165"/>
                    <a:pt x="13231" y="18142"/>
                  </a:cubicBezTo>
                  <a:cubicBezTo>
                    <a:pt x="13250" y="18138"/>
                    <a:pt x="13270" y="18132"/>
                    <a:pt x="13288" y="18124"/>
                  </a:cubicBezTo>
                  <a:cubicBezTo>
                    <a:pt x="13307" y="18117"/>
                    <a:pt x="13324" y="18109"/>
                    <a:pt x="13336" y="18100"/>
                  </a:cubicBezTo>
                  <a:cubicBezTo>
                    <a:pt x="13348" y="18090"/>
                    <a:pt x="13358" y="18078"/>
                    <a:pt x="13365" y="18066"/>
                  </a:cubicBezTo>
                  <a:cubicBezTo>
                    <a:pt x="13373" y="18054"/>
                    <a:pt x="13379" y="18041"/>
                    <a:pt x="13385" y="18029"/>
                  </a:cubicBezTo>
                  <a:cubicBezTo>
                    <a:pt x="13441" y="17924"/>
                    <a:pt x="13527" y="17827"/>
                    <a:pt x="13644" y="17755"/>
                  </a:cubicBezTo>
                  <a:cubicBezTo>
                    <a:pt x="13842" y="17638"/>
                    <a:pt x="13959" y="17482"/>
                    <a:pt x="14021" y="17305"/>
                  </a:cubicBezTo>
                  <a:cubicBezTo>
                    <a:pt x="14113" y="17356"/>
                    <a:pt x="14268" y="17288"/>
                    <a:pt x="14280" y="17200"/>
                  </a:cubicBezTo>
                  <a:cubicBezTo>
                    <a:pt x="14292" y="17112"/>
                    <a:pt x="14200" y="17040"/>
                    <a:pt x="14126" y="16969"/>
                  </a:cubicBezTo>
                  <a:cubicBezTo>
                    <a:pt x="14086" y="16933"/>
                    <a:pt x="14047" y="16897"/>
                    <a:pt x="14020" y="16859"/>
                  </a:cubicBezTo>
                  <a:cubicBezTo>
                    <a:pt x="13993" y="16822"/>
                    <a:pt x="13978" y="16782"/>
                    <a:pt x="13984" y="16737"/>
                  </a:cubicBezTo>
                  <a:cubicBezTo>
                    <a:pt x="14002" y="16761"/>
                    <a:pt x="14032" y="16778"/>
                    <a:pt x="14064" y="16789"/>
                  </a:cubicBezTo>
                  <a:cubicBezTo>
                    <a:pt x="14096" y="16800"/>
                    <a:pt x="14132" y="16805"/>
                    <a:pt x="14163" y="16800"/>
                  </a:cubicBezTo>
                  <a:cubicBezTo>
                    <a:pt x="14181" y="16868"/>
                    <a:pt x="14234" y="16930"/>
                    <a:pt x="14305" y="16978"/>
                  </a:cubicBezTo>
                  <a:cubicBezTo>
                    <a:pt x="14377" y="17027"/>
                    <a:pt x="14468" y="17061"/>
                    <a:pt x="14564" y="17074"/>
                  </a:cubicBezTo>
                  <a:cubicBezTo>
                    <a:pt x="14699" y="17049"/>
                    <a:pt x="14832" y="17020"/>
                    <a:pt x="14965" y="16991"/>
                  </a:cubicBezTo>
                  <a:cubicBezTo>
                    <a:pt x="15097" y="16962"/>
                    <a:pt x="15230" y="16933"/>
                    <a:pt x="15366" y="16906"/>
                  </a:cubicBezTo>
                  <a:cubicBezTo>
                    <a:pt x="15390" y="16872"/>
                    <a:pt x="15409" y="16855"/>
                    <a:pt x="15458" y="16855"/>
                  </a:cubicBezTo>
                  <a:cubicBezTo>
                    <a:pt x="15495" y="16855"/>
                    <a:pt x="15532" y="16864"/>
                    <a:pt x="15576" y="16855"/>
                  </a:cubicBezTo>
                  <a:cubicBezTo>
                    <a:pt x="15588" y="16851"/>
                    <a:pt x="15600" y="16847"/>
                    <a:pt x="15613" y="16841"/>
                  </a:cubicBezTo>
                  <a:cubicBezTo>
                    <a:pt x="15625" y="16835"/>
                    <a:pt x="15637" y="16828"/>
                    <a:pt x="15650" y="16817"/>
                  </a:cubicBezTo>
                  <a:cubicBezTo>
                    <a:pt x="15754" y="16756"/>
                    <a:pt x="15869" y="16700"/>
                    <a:pt x="15989" y="16649"/>
                  </a:cubicBezTo>
                  <a:cubicBezTo>
                    <a:pt x="16109" y="16599"/>
                    <a:pt x="16236" y="16554"/>
                    <a:pt x="16365" y="16519"/>
                  </a:cubicBezTo>
                  <a:cubicBezTo>
                    <a:pt x="16390" y="16510"/>
                    <a:pt x="16419" y="16504"/>
                    <a:pt x="16450" y="16501"/>
                  </a:cubicBezTo>
                  <a:cubicBezTo>
                    <a:pt x="16481" y="16498"/>
                    <a:pt x="16513" y="16498"/>
                    <a:pt x="16544" y="16502"/>
                  </a:cubicBezTo>
                  <a:cubicBezTo>
                    <a:pt x="16634" y="16409"/>
                    <a:pt x="16740" y="16323"/>
                    <a:pt x="16858" y="16245"/>
                  </a:cubicBezTo>
                  <a:cubicBezTo>
                    <a:pt x="16976" y="16166"/>
                    <a:pt x="17106" y="16096"/>
                    <a:pt x="17241" y="16035"/>
                  </a:cubicBezTo>
                  <a:cubicBezTo>
                    <a:pt x="17288" y="16016"/>
                    <a:pt x="17334" y="15998"/>
                    <a:pt x="17376" y="15977"/>
                  </a:cubicBezTo>
                  <a:cubicBezTo>
                    <a:pt x="17419" y="15956"/>
                    <a:pt x="17457" y="15932"/>
                    <a:pt x="17488" y="15900"/>
                  </a:cubicBezTo>
                  <a:cubicBezTo>
                    <a:pt x="17510" y="15888"/>
                    <a:pt x="17527" y="15873"/>
                    <a:pt x="17543" y="15859"/>
                  </a:cubicBezTo>
                  <a:cubicBezTo>
                    <a:pt x="17559" y="15845"/>
                    <a:pt x="17575" y="15831"/>
                    <a:pt x="17593" y="15820"/>
                  </a:cubicBezTo>
                  <a:cubicBezTo>
                    <a:pt x="17618" y="15808"/>
                    <a:pt x="17647" y="15799"/>
                    <a:pt x="17678" y="15791"/>
                  </a:cubicBezTo>
                  <a:cubicBezTo>
                    <a:pt x="17709" y="15783"/>
                    <a:pt x="17741" y="15774"/>
                    <a:pt x="17772" y="15761"/>
                  </a:cubicBezTo>
                  <a:cubicBezTo>
                    <a:pt x="17800" y="15747"/>
                    <a:pt x="17826" y="15727"/>
                    <a:pt x="17841" y="15706"/>
                  </a:cubicBezTo>
                  <a:cubicBezTo>
                    <a:pt x="17855" y="15685"/>
                    <a:pt x="17858" y="15663"/>
                    <a:pt x="17840" y="15644"/>
                  </a:cubicBezTo>
                  <a:cubicBezTo>
                    <a:pt x="17661" y="15644"/>
                    <a:pt x="17463" y="15635"/>
                    <a:pt x="17285" y="15635"/>
                  </a:cubicBezTo>
                  <a:cubicBezTo>
                    <a:pt x="17217" y="15635"/>
                    <a:pt x="17155" y="15635"/>
                    <a:pt x="17099" y="15610"/>
                  </a:cubicBezTo>
                  <a:cubicBezTo>
                    <a:pt x="17075" y="15602"/>
                    <a:pt x="17050" y="15586"/>
                    <a:pt x="17033" y="15567"/>
                  </a:cubicBezTo>
                  <a:cubicBezTo>
                    <a:pt x="17016" y="15548"/>
                    <a:pt x="17007" y="15526"/>
                    <a:pt x="17013" y="15505"/>
                  </a:cubicBezTo>
                  <a:cubicBezTo>
                    <a:pt x="16896" y="15492"/>
                    <a:pt x="16772" y="15481"/>
                    <a:pt x="16652" y="15482"/>
                  </a:cubicBezTo>
                  <a:cubicBezTo>
                    <a:pt x="16532" y="15484"/>
                    <a:pt x="16415" y="15499"/>
                    <a:pt x="16310" y="15539"/>
                  </a:cubicBezTo>
                  <a:cubicBezTo>
                    <a:pt x="16267" y="15557"/>
                    <a:pt x="16225" y="15577"/>
                    <a:pt x="16183" y="15598"/>
                  </a:cubicBezTo>
                  <a:cubicBezTo>
                    <a:pt x="16140" y="15620"/>
                    <a:pt x="16097" y="15642"/>
                    <a:pt x="16051" y="15665"/>
                  </a:cubicBezTo>
                  <a:cubicBezTo>
                    <a:pt x="15949" y="15713"/>
                    <a:pt x="15836" y="15748"/>
                    <a:pt x="15718" y="15769"/>
                  </a:cubicBezTo>
                  <a:cubicBezTo>
                    <a:pt x="15600" y="15791"/>
                    <a:pt x="15477" y="15799"/>
                    <a:pt x="15353" y="15795"/>
                  </a:cubicBezTo>
                  <a:cubicBezTo>
                    <a:pt x="15347" y="15795"/>
                    <a:pt x="15341" y="15795"/>
                    <a:pt x="15335" y="15794"/>
                  </a:cubicBezTo>
                  <a:cubicBezTo>
                    <a:pt x="15329" y="15793"/>
                    <a:pt x="15323" y="15791"/>
                    <a:pt x="15316" y="15787"/>
                  </a:cubicBezTo>
                  <a:cubicBezTo>
                    <a:pt x="15289" y="15778"/>
                    <a:pt x="15287" y="15758"/>
                    <a:pt x="15301" y="15737"/>
                  </a:cubicBezTo>
                  <a:cubicBezTo>
                    <a:pt x="15315" y="15716"/>
                    <a:pt x="15344" y="15694"/>
                    <a:pt x="15378" y="15682"/>
                  </a:cubicBezTo>
                  <a:cubicBezTo>
                    <a:pt x="15440" y="15652"/>
                    <a:pt x="15520" y="15635"/>
                    <a:pt x="15600" y="15618"/>
                  </a:cubicBezTo>
                  <a:cubicBezTo>
                    <a:pt x="15680" y="15602"/>
                    <a:pt x="15754" y="15593"/>
                    <a:pt x="15835" y="15564"/>
                  </a:cubicBezTo>
                  <a:cubicBezTo>
                    <a:pt x="15866" y="15551"/>
                    <a:pt x="15895" y="15536"/>
                    <a:pt x="15924" y="15522"/>
                  </a:cubicBezTo>
                  <a:cubicBezTo>
                    <a:pt x="15953" y="15507"/>
                    <a:pt x="15983" y="15492"/>
                    <a:pt x="16014" y="15480"/>
                  </a:cubicBezTo>
                  <a:cubicBezTo>
                    <a:pt x="16143" y="15417"/>
                    <a:pt x="16322" y="15408"/>
                    <a:pt x="16452" y="15345"/>
                  </a:cubicBezTo>
                  <a:cubicBezTo>
                    <a:pt x="16581" y="15282"/>
                    <a:pt x="16698" y="15152"/>
                    <a:pt x="16581" y="15072"/>
                  </a:cubicBezTo>
                  <a:cubicBezTo>
                    <a:pt x="16495" y="15000"/>
                    <a:pt x="16322" y="15030"/>
                    <a:pt x="16193" y="15063"/>
                  </a:cubicBezTo>
                  <a:cubicBezTo>
                    <a:pt x="16063" y="15097"/>
                    <a:pt x="15921" y="15152"/>
                    <a:pt x="15792" y="15114"/>
                  </a:cubicBezTo>
                  <a:cubicBezTo>
                    <a:pt x="15785" y="15080"/>
                    <a:pt x="15818" y="15059"/>
                    <a:pt x="15863" y="15046"/>
                  </a:cubicBezTo>
                  <a:cubicBezTo>
                    <a:pt x="15909" y="15034"/>
                    <a:pt x="15967" y="15030"/>
                    <a:pt x="16014" y="15030"/>
                  </a:cubicBezTo>
                  <a:cubicBezTo>
                    <a:pt x="16085" y="15023"/>
                    <a:pt x="16156" y="15012"/>
                    <a:pt x="16222" y="14994"/>
                  </a:cubicBezTo>
                  <a:cubicBezTo>
                    <a:pt x="16288" y="14976"/>
                    <a:pt x="16350" y="14952"/>
                    <a:pt x="16402" y="14920"/>
                  </a:cubicBezTo>
                  <a:cubicBezTo>
                    <a:pt x="16442" y="14899"/>
                    <a:pt x="16481" y="14869"/>
                    <a:pt x="16502" y="14837"/>
                  </a:cubicBezTo>
                  <a:cubicBezTo>
                    <a:pt x="16523" y="14805"/>
                    <a:pt x="16526" y="14771"/>
                    <a:pt x="16495" y="14744"/>
                  </a:cubicBezTo>
                  <a:cubicBezTo>
                    <a:pt x="16452" y="14710"/>
                    <a:pt x="16378" y="14710"/>
                    <a:pt x="16310" y="14710"/>
                  </a:cubicBezTo>
                  <a:cubicBezTo>
                    <a:pt x="16211" y="14710"/>
                    <a:pt x="16106" y="14710"/>
                    <a:pt x="16001" y="14685"/>
                  </a:cubicBezTo>
                  <a:cubicBezTo>
                    <a:pt x="15955" y="14670"/>
                    <a:pt x="15910" y="14648"/>
                    <a:pt x="15879" y="14620"/>
                  </a:cubicBezTo>
                  <a:cubicBezTo>
                    <a:pt x="15847" y="14593"/>
                    <a:pt x="15829" y="14561"/>
                    <a:pt x="15835" y="14525"/>
                  </a:cubicBezTo>
                  <a:cubicBezTo>
                    <a:pt x="15782" y="14508"/>
                    <a:pt x="15730" y="14490"/>
                    <a:pt x="15681" y="14469"/>
                  </a:cubicBezTo>
                  <a:cubicBezTo>
                    <a:pt x="15633" y="14447"/>
                    <a:pt x="15588" y="14422"/>
                    <a:pt x="15551" y="14390"/>
                  </a:cubicBezTo>
                  <a:cubicBezTo>
                    <a:pt x="15511" y="14361"/>
                    <a:pt x="15488" y="14322"/>
                    <a:pt x="15482" y="14282"/>
                  </a:cubicBezTo>
                  <a:cubicBezTo>
                    <a:pt x="15477" y="14243"/>
                    <a:pt x="15489" y="14203"/>
                    <a:pt x="15520" y="14171"/>
                  </a:cubicBezTo>
                  <a:cubicBezTo>
                    <a:pt x="15591" y="14232"/>
                    <a:pt x="15667" y="14290"/>
                    <a:pt x="15745" y="14346"/>
                  </a:cubicBezTo>
                  <a:cubicBezTo>
                    <a:pt x="15824" y="14402"/>
                    <a:pt x="15906" y="14455"/>
                    <a:pt x="15989" y="14508"/>
                  </a:cubicBezTo>
                  <a:cubicBezTo>
                    <a:pt x="16020" y="14525"/>
                    <a:pt x="16049" y="14543"/>
                    <a:pt x="16080" y="14558"/>
                  </a:cubicBezTo>
                  <a:cubicBezTo>
                    <a:pt x="16111" y="14574"/>
                    <a:pt x="16143" y="14588"/>
                    <a:pt x="16180" y="14596"/>
                  </a:cubicBezTo>
                  <a:cubicBezTo>
                    <a:pt x="16285" y="14622"/>
                    <a:pt x="16402" y="14622"/>
                    <a:pt x="16507" y="14630"/>
                  </a:cubicBezTo>
                  <a:cubicBezTo>
                    <a:pt x="16612" y="14638"/>
                    <a:pt x="16723" y="14676"/>
                    <a:pt x="16766" y="14744"/>
                  </a:cubicBezTo>
                  <a:cubicBezTo>
                    <a:pt x="16772" y="14758"/>
                    <a:pt x="16776" y="14774"/>
                    <a:pt x="16779" y="14789"/>
                  </a:cubicBezTo>
                  <a:cubicBezTo>
                    <a:pt x="16782" y="14805"/>
                    <a:pt x="16785" y="14819"/>
                    <a:pt x="16791" y="14832"/>
                  </a:cubicBezTo>
                  <a:cubicBezTo>
                    <a:pt x="16803" y="14855"/>
                    <a:pt x="16823" y="14875"/>
                    <a:pt x="16845" y="14894"/>
                  </a:cubicBezTo>
                  <a:cubicBezTo>
                    <a:pt x="16867" y="14913"/>
                    <a:pt x="16890" y="14931"/>
                    <a:pt x="16908" y="14950"/>
                  </a:cubicBezTo>
                  <a:cubicBezTo>
                    <a:pt x="16979" y="15002"/>
                    <a:pt x="17041" y="15063"/>
                    <a:pt x="17089" y="15130"/>
                  </a:cubicBezTo>
                  <a:cubicBezTo>
                    <a:pt x="17138" y="15197"/>
                    <a:pt x="17174" y="15269"/>
                    <a:pt x="17192" y="15345"/>
                  </a:cubicBezTo>
                  <a:cubicBezTo>
                    <a:pt x="17217" y="15372"/>
                    <a:pt x="17258" y="15388"/>
                    <a:pt x="17307" y="15396"/>
                  </a:cubicBezTo>
                  <a:cubicBezTo>
                    <a:pt x="17356" y="15404"/>
                    <a:pt x="17411" y="15404"/>
                    <a:pt x="17463" y="15400"/>
                  </a:cubicBezTo>
                  <a:cubicBezTo>
                    <a:pt x="17556" y="15391"/>
                    <a:pt x="17655" y="15362"/>
                    <a:pt x="17747" y="15362"/>
                  </a:cubicBezTo>
                  <a:cubicBezTo>
                    <a:pt x="17834" y="15362"/>
                    <a:pt x="17969" y="15370"/>
                    <a:pt x="17982" y="15311"/>
                  </a:cubicBezTo>
                  <a:cubicBezTo>
                    <a:pt x="17994" y="15271"/>
                    <a:pt x="17949" y="15247"/>
                    <a:pt x="17898" y="15223"/>
                  </a:cubicBezTo>
                  <a:cubicBezTo>
                    <a:pt x="17846" y="15199"/>
                    <a:pt x="17787" y="15175"/>
                    <a:pt x="17772" y="15135"/>
                  </a:cubicBezTo>
                  <a:cubicBezTo>
                    <a:pt x="17753" y="15091"/>
                    <a:pt x="17797" y="15046"/>
                    <a:pt x="17834" y="15004"/>
                  </a:cubicBezTo>
                  <a:cubicBezTo>
                    <a:pt x="17872" y="14962"/>
                    <a:pt x="17905" y="14922"/>
                    <a:pt x="17865" y="14887"/>
                  </a:cubicBezTo>
                  <a:cubicBezTo>
                    <a:pt x="17824" y="14855"/>
                    <a:pt x="17801" y="14813"/>
                    <a:pt x="17797" y="14770"/>
                  </a:cubicBezTo>
                  <a:cubicBezTo>
                    <a:pt x="17792" y="14727"/>
                    <a:pt x="17806" y="14683"/>
                    <a:pt x="17840" y="14647"/>
                  </a:cubicBezTo>
                  <a:cubicBezTo>
                    <a:pt x="17812" y="14651"/>
                    <a:pt x="17789" y="14642"/>
                    <a:pt x="17771" y="14626"/>
                  </a:cubicBezTo>
                  <a:cubicBezTo>
                    <a:pt x="17753" y="14610"/>
                    <a:pt x="17741" y="14588"/>
                    <a:pt x="17735" y="14567"/>
                  </a:cubicBezTo>
                  <a:cubicBezTo>
                    <a:pt x="17729" y="14544"/>
                    <a:pt x="17729" y="14525"/>
                    <a:pt x="17726" y="14507"/>
                  </a:cubicBezTo>
                  <a:cubicBezTo>
                    <a:pt x="17723" y="14489"/>
                    <a:pt x="17716" y="14472"/>
                    <a:pt x="17698" y="14453"/>
                  </a:cubicBezTo>
                  <a:cubicBezTo>
                    <a:pt x="17664" y="14432"/>
                    <a:pt x="17612" y="14430"/>
                    <a:pt x="17563" y="14425"/>
                  </a:cubicBezTo>
                  <a:cubicBezTo>
                    <a:pt x="17514" y="14421"/>
                    <a:pt x="17470" y="14413"/>
                    <a:pt x="17451" y="14382"/>
                  </a:cubicBezTo>
                  <a:cubicBezTo>
                    <a:pt x="17426" y="14357"/>
                    <a:pt x="17451" y="14310"/>
                    <a:pt x="17414" y="14285"/>
                  </a:cubicBezTo>
                  <a:cubicBezTo>
                    <a:pt x="17383" y="14264"/>
                    <a:pt x="17346" y="14277"/>
                    <a:pt x="17322" y="14277"/>
                  </a:cubicBezTo>
                  <a:cubicBezTo>
                    <a:pt x="17155" y="14277"/>
                    <a:pt x="17050" y="14146"/>
                    <a:pt x="16982" y="14028"/>
                  </a:cubicBezTo>
                  <a:cubicBezTo>
                    <a:pt x="16958" y="13986"/>
                    <a:pt x="16933" y="13953"/>
                    <a:pt x="16896" y="13923"/>
                  </a:cubicBezTo>
                  <a:cubicBezTo>
                    <a:pt x="16868" y="13911"/>
                    <a:pt x="16836" y="13904"/>
                    <a:pt x="16805" y="13905"/>
                  </a:cubicBezTo>
                  <a:cubicBezTo>
                    <a:pt x="16774" y="13906"/>
                    <a:pt x="16745" y="13915"/>
                    <a:pt x="16723" y="13932"/>
                  </a:cubicBezTo>
                  <a:cubicBezTo>
                    <a:pt x="16717" y="13942"/>
                    <a:pt x="16711" y="13954"/>
                    <a:pt x="16706" y="13965"/>
                  </a:cubicBezTo>
                  <a:cubicBezTo>
                    <a:pt x="16702" y="13976"/>
                    <a:pt x="16698" y="13986"/>
                    <a:pt x="16698" y="13995"/>
                  </a:cubicBezTo>
                  <a:cubicBezTo>
                    <a:pt x="16692" y="14043"/>
                    <a:pt x="16674" y="14089"/>
                    <a:pt x="16642" y="14130"/>
                  </a:cubicBezTo>
                  <a:cubicBezTo>
                    <a:pt x="16611" y="14171"/>
                    <a:pt x="16566" y="14207"/>
                    <a:pt x="16507" y="14235"/>
                  </a:cubicBezTo>
                  <a:cubicBezTo>
                    <a:pt x="16449" y="14260"/>
                    <a:pt x="16378" y="14272"/>
                    <a:pt x="16308" y="14271"/>
                  </a:cubicBezTo>
                  <a:cubicBezTo>
                    <a:pt x="16239" y="14270"/>
                    <a:pt x="16171" y="14256"/>
                    <a:pt x="16119" y="14226"/>
                  </a:cubicBezTo>
                  <a:cubicBezTo>
                    <a:pt x="16171" y="14195"/>
                    <a:pt x="16222" y="14161"/>
                    <a:pt x="16274" y="14127"/>
                  </a:cubicBezTo>
                  <a:cubicBezTo>
                    <a:pt x="16327" y="14094"/>
                    <a:pt x="16381" y="14060"/>
                    <a:pt x="16439" y="14028"/>
                  </a:cubicBezTo>
                  <a:cubicBezTo>
                    <a:pt x="16452" y="14020"/>
                    <a:pt x="16483" y="14003"/>
                    <a:pt x="16483" y="13986"/>
                  </a:cubicBezTo>
                  <a:cubicBezTo>
                    <a:pt x="16483" y="13970"/>
                    <a:pt x="16427" y="13961"/>
                    <a:pt x="16415" y="13940"/>
                  </a:cubicBezTo>
                  <a:cubicBezTo>
                    <a:pt x="16402" y="13927"/>
                    <a:pt x="16399" y="13913"/>
                    <a:pt x="16402" y="13899"/>
                  </a:cubicBezTo>
                  <a:cubicBezTo>
                    <a:pt x="16405" y="13885"/>
                    <a:pt x="16415" y="13873"/>
                    <a:pt x="16427" y="13864"/>
                  </a:cubicBezTo>
                  <a:cubicBezTo>
                    <a:pt x="16449" y="13854"/>
                    <a:pt x="16469" y="13847"/>
                    <a:pt x="16489" y="13841"/>
                  </a:cubicBezTo>
                  <a:cubicBezTo>
                    <a:pt x="16510" y="13835"/>
                    <a:pt x="16532" y="13831"/>
                    <a:pt x="16557" y="13827"/>
                  </a:cubicBezTo>
                  <a:cubicBezTo>
                    <a:pt x="16609" y="13818"/>
                    <a:pt x="16665" y="13812"/>
                    <a:pt x="16720" y="13805"/>
                  </a:cubicBezTo>
                  <a:cubicBezTo>
                    <a:pt x="16776" y="13799"/>
                    <a:pt x="16831" y="13793"/>
                    <a:pt x="16884" y="13784"/>
                  </a:cubicBezTo>
                  <a:cubicBezTo>
                    <a:pt x="16850" y="13749"/>
                    <a:pt x="16817" y="13715"/>
                    <a:pt x="16785" y="13681"/>
                  </a:cubicBezTo>
                  <a:cubicBezTo>
                    <a:pt x="16752" y="13648"/>
                    <a:pt x="16720" y="13614"/>
                    <a:pt x="16686" y="13578"/>
                  </a:cubicBezTo>
                  <a:cubicBezTo>
                    <a:pt x="16649" y="13585"/>
                    <a:pt x="16614" y="13578"/>
                    <a:pt x="16580" y="13567"/>
                  </a:cubicBezTo>
                  <a:cubicBezTo>
                    <a:pt x="16546" y="13556"/>
                    <a:pt x="16513" y="13540"/>
                    <a:pt x="16483" y="13528"/>
                  </a:cubicBezTo>
                  <a:cubicBezTo>
                    <a:pt x="16449" y="13515"/>
                    <a:pt x="16405" y="13509"/>
                    <a:pt x="16368" y="13511"/>
                  </a:cubicBezTo>
                  <a:cubicBezTo>
                    <a:pt x="16330" y="13513"/>
                    <a:pt x="16297" y="13524"/>
                    <a:pt x="16285" y="13545"/>
                  </a:cubicBezTo>
                  <a:cubicBezTo>
                    <a:pt x="16260" y="13524"/>
                    <a:pt x="16250" y="13494"/>
                    <a:pt x="16253" y="13466"/>
                  </a:cubicBezTo>
                  <a:cubicBezTo>
                    <a:pt x="16257" y="13437"/>
                    <a:pt x="16276" y="13410"/>
                    <a:pt x="16310" y="13393"/>
                  </a:cubicBezTo>
                  <a:cubicBezTo>
                    <a:pt x="16341" y="13374"/>
                    <a:pt x="16384" y="13368"/>
                    <a:pt x="16425" y="13372"/>
                  </a:cubicBezTo>
                  <a:cubicBezTo>
                    <a:pt x="16467" y="13376"/>
                    <a:pt x="16507" y="13391"/>
                    <a:pt x="16532" y="13414"/>
                  </a:cubicBezTo>
                  <a:cubicBezTo>
                    <a:pt x="16550" y="13435"/>
                    <a:pt x="16567" y="13464"/>
                    <a:pt x="16589" y="13485"/>
                  </a:cubicBezTo>
                  <a:cubicBezTo>
                    <a:pt x="16611" y="13506"/>
                    <a:pt x="16637" y="13519"/>
                    <a:pt x="16674" y="13511"/>
                  </a:cubicBezTo>
                  <a:cubicBezTo>
                    <a:pt x="16686" y="13511"/>
                    <a:pt x="16698" y="13504"/>
                    <a:pt x="16712" y="13495"/>
                  </a:cubicBezTo>
                  <a:cubicBezTo>
                    <a:pt x="16725" y="13487"/>
                    <a:pt x="16739" y="13477"/>
                    <a:pt x="16754" y="13473"/>
                  </a:cubicBezTo>
                  <a:cubicBezTo>
                    <a:pt x="16803" y="13456"/>
                    <a:pt x="16853" y="13473"/>
                    <a:pt x="16896" y="13503"/>
                  </a:cubicBezTo>
                  <a:cubicBezTo>
                    <a:pt x="16933" y="13528"/>
                    <a:pt x="16945" y="13562"/>
                    <a:pt x="16945" y="13599"/>
                  </a:cubicBezTo>
                  <a:cubicBezTo>
                    <a:pt x="16964" y="13652"/>
                    <a:pt x="16987" y="13713"/>
                    <a:pt x="17025" y="13763"/>
                  </a:cubicBezTo>
                  <a:cubicBezTo>
                    <a:pt x="17062" y="13814"/>
                    <a:pt x="17115" y="13854"/>
                    <a:pt x="17192" y="13864"/>
                  </a:cubicBezTo>
                  <a:cubicBezTo>
                    <a:pt x="17238" y="13869"/>
                    <a:pt x="17286" y="13861"/>
                    <a:pt x="17334" y="13856"/>
                  </a:cubicBezTo>
                  <a:cubicBezTo>
                    <a:pt x="17382" y="13852"/>
                    <a:pt x="17430" y="13850"/>
                    <a:pt x="17476" y="13864"/>
                  </a:cubicBezTo>
                  <a:cubicBezTo>
                    <a:pt x="17504" y="13873"/>
                    <a:pt x="17527" y="13885"/>
                    <a:pt x="17546" y="13902"/>
                  </a:cubicBezTo>
                  <a:cubicBezTo>
                    <a:pt x="17565" y="13918"/>
                    <a:pt x="17581" y="13938"/>
                    <a:pt x="17593" y="13961"/>
                  </a:cubicBezTo>
                  <a:cubicBezTo>
                    <a:pt x="17605" y="13982"/>
                    <a:pt x="17618" y="14002"/>
                    <a:pt x="17634" y="14019"/>
                  </a:cubicBezTo>
                  <a:cubicBezTo>
                    <a:pt x="17650" y="14036"/>
                    <a:pt x="17670" y="14049"/>
                    <a:pt x="17698" y="14058"/>
                  </a:cubicBezTo>
                  <a:cubicBezTo>
                    <a:pt x="17723" y="14066"/>
                    <a:pt x="17758" y="14066"/>
                    <a:pt x="17787" y="14059"/>
                  </a:cubicBezTo>
                  <a:cubicBezTo>
                    <a:pt x="17817" y="14053"/>
                    <a:pt x="17840" y="14039"/>
                    <a:pt x="17840" y="14020"/>
                  </a:cubicBezTo>
                  <a:cubicBezTo>
                    <a:pt x="17806" y="13991"/>
                    <a:pt x="17767" y="13962"/>
                    <a:pt x="17726" y="13938"/>
                  </a:cubicBezTo>
                  <a:cubicBezTo>
                    <a:pt x="17684" y="13914"/>
                    <a:pt x="17639" y="13894"/>
                    <a:pt x="17593" y="13881"/>
                  </a:cubicBezTo>
                  <a:cubicBezTo>
                    <a:pt x="17618" y="13873"/>
                    <a:pt x="17641" y="13857"/>
                    <a:pt x="17656" y="13838"/>
                  </a:cubicBezTo>
                  <a:cubicBezTo>
                    <a:pt x="17672" y="13819"/>
                    <a:pt x="17679" y="13797"/>
                    <a:pt x="17673" y="13776"/>
                  </a:cubicBezTo>
                  <a:cubicBezTo>
                    <a:pt x="17698" y="13784"/>
                    <a:pt x="17730" y="13784"/>
                    <a:pt x="17758" y="13778"/>
                  </a:cubicBezTo>
                  <a:cubicBezTo>
                    <a:pt x="17786" y="13771"/>
                    <a:pt x="17809" y="13757"/>
                    <a:pt x="17815" y="13738"/>
                  </a:cubicBezTo>
                  <a:cubicBezTo>
                    <a:pt x="17747" y="13768"/>
                    <a:pt x="17661" y="13717"/>
                    <a:pt x="17661" y="13667"/>
                  </a:cubicBezTo>
                  <a:cubicBezTo>
                    <a:pt x="17661" y="13612"/>
                    <a:pt x="17735" y="13570"/>
                    <a:pt x="17815" y="13562"/>
                  </a:cubicBezTo>
                  <a:cubicBezTo>
                    <a:pt x="17716" y="13549"/>
                    <a:pt x="17635" y="13514"/>
                    <a:pt x="17563" y="13470"/>
                  </a:cubicBezTo>
                  <a:cubicBezTo>
                    <a:pt x="17491" y="13425"/>
                    <a:pt x="17430" y="13370"/>
                    <a:pt x="17371" y="13318"/>
                  </a:cubicBezTo>
                  <a:cubicBezTo>
                    <a:pt x="17359" y="13303"/>
                    <a:pt x="17346" y="13289"/>
                    <a:pt x="17339" y="13276"/>
                  </a:cubicBezTo>
                  <a:cubicBezTo>
                    <a:pt x="17331" y="13263"/>
                    <a:pt x="17328" y="13250"/>
                    <a:pt x="17334" y="13238"/>
                  </a:cubicBezTo>
                  <a:cubicBezTo>
                    <a:pt x="17223" y="13246"/>
                    <a:pt x="17123" y="13200"/>
                    <a:pt x="17026" y="13158"/>
                  </a:cubicBezTo>
                  <a:cubicBezTo>
                    <a:pt x="16930" y="13116"/>
                    <a:pt x="16837" y="13078"/>
                    <a:pt x="16742" y="13103"/>
                  </a:cubicBezTo>
                  <a:cubicBezTo>
                    <a:pt x="16708" y="13111"/>
                    <a:pt x="16681" y="13125"/>
                    <a:pt x="16655" y="13139"/>
                  </a:cubicBezTo>
                  <a:cubicBezTo>
                    <a:pt x="16629" y="13152"/>
                    <a:pt x="16603" y="13166"/>
                    <a:pt x="16569" y="13175"/>
                  </a:cubicBezTo>
                  <a:cubicBezTo>
                    <a:pt x="16544" y="13183"/>
                    <a:pt x="16509" y="13187"/>
                    <a:pt x="16476" y="13184"/>
                  </a:cubicBezTo>
                  <a:cubicBezTo>
                    <a:pt x="16444" y="13181"/>
                    <a:pt x="16415" y="13170"/>
                    <a:pt x="16402" y="13149"/>
                  </a:cubicBezTo>
                  <a:cubicBezTo>
                    <a:pt x="16442" y="13126"/>
                    <a:pt x="16481" y="13106"/>
                    <a:pt x="16523" y="13090"/>
                  </a:cubicBezTo>
                  <a:cubicBezTo>
                    <a:pt x="16564" y="13074"/>
                    <a:pt x="16609" y="13061"/>
                    <a:pt x="16661" y="13053"/>
                  </a:cubicBezTo>
                  <a:cubicBezTo>
                    <a:pt x="16686" y="13048"/>
                    <a:pt x="16715" y="13043"/>
                    <a:pt x="16745" y="13037"/>
                  </a:cubicBezTo>
                  <a:cubicBezTo>
                    <a:pt x="16774" y="13030"/>
                    <a:pt x="16803" y="13023"/>
                    <a:pt x="16828" y="13015"/>
                  </a:cubicBezTo>
                  <a:cubicBezTo>
                    <a:pt x="16887" y="12985"/>
                    <a:pt x="16901" y="12928"/>
                    <a:pt x="16916" y="12873"/>
                  </a:cubicBezTo>
                  <a:cubicBezTo>
                    <a:pt x="16931" y="12818"/>
                    <a:pt x="16948" y="12764"/>
                    <a:pt x="17013" y="12741"/>
                  </a:cubicBezTo>
                  <a:cubicBezTo>
                    <a:pt x="17044" y="12741"/>
                    <a:pt x="17062" y="12756"/>
                    <a:pt x="17072" y="12776"/>
                  </a:cubicBezTo>
                  <a:cubicBezTo>
                    <a:pt x="17081" y="12797"/>
                    <a:pt x="17081" y="12823"/>
                    <a:pt x="17075" y="12846"/>
                  </a:cubicBezTo>
                  <a:cubicBezTo>
                    <a:pt x="17062" y="12888"/>
                    <a:pt x="17038" y="12943"/>
                    <a:pt x="17087" y="12973"/>
                  </a:cubicBezTo>
                  <a:cubicBezTo>
                    <a:pt x="17130" y="12998"/>
                    <a:pt x="17192" y="12989"/>
                    <a:pt x="17241" y="13006"/>
                  </a:cubicBezTo>
                  <a:cubicBezTo>
                    <a:pt x="17285" y="13023"/>
                    <a:pt x="17309" y="13061"/>
                    <a:pt x="17334" y="13086"/>
                  </a:cubicBezTo>
                  <a:cubicBezTo>
                    <a:pt x="17359" y="13111"/>
                    <a:pt x="17426" y="13128"/>
                    <a:pt x="17463" y="13103"/>
                  </a:cubicBezTo>
                  <a:cubicBezTo>
                    <a:pt x="17476" y="13141"/>
                    <a:pt x="17488" y="13175"/>
                    <a:pt x="17531" y="13208"/>
                  </a:cubicBezTo>
                  <a:cubicBezTo>
                    <a:pt x="17568" y="13238"/>
                    <a:pt x="17630" y="13254"/>
                    <a:pt x="17673" y="13238"/>
                  </a:cubicBezTo>
                  <a:cubicBezTo>
                    <a:pt x="17692" y="13233"/>
                    <a:pt x="17703" y="13224"/>
                    <a:pt x="17714" y="13214"/>
                  </a:cubicBezTo>
                  <a:cubicBezTo>
                    <a:pt x="17726" y="13205"/>
                    <a:pt x="17738" y="13196"/>
                    <a:pt x="17760" y="13191"/>
                  </a:cubicBezTo>
                  <a:cubicBezTo>
                    <a:pt x="17778" y="13187"/>
                    <a:pt x="17801" y="13191"/>
                    <a:pt x="17826" y="13196"/>
                  </a:cubicBezTo>
                  <a:cubicBezTo>
                    <a:pt x="17851" y="13200"/>
                    <a:pt x="17877" y="13204"/>
                    <a:pt x="17902" y="13200"/>
                  </a:cubicBezTo>
                  <a:cubicBezTo>
                    <a:pt x="17929" y="13196"/>
                    <a:pt x="17946" y="13184"/>
                    <a:pt x="17955" y="13169"/>
                  </a:cubicBezTo>
                  <a:cubicBezTo>
                    <a:pt x="17963" y="13155"/>
                    <a:pt x="17963" y="13137"/>
                    <a:pt x="17957" y="13120"/>
                  </a:cubicBezTo>
                  <a:cubicBezTo>
                    <a:pt x="17951" y="13101"/>
                    <a:pt x="17940" y="13088"/>
                    <a:pt x="17926" y="13077"/>
                  </a:cubicBezTo>
                  <a:cubicBezTo>
                    <a:pt x="17912" y="13066"/>
                    <a:pt x="17895" y="13057"/>
                    <a:pt x="17877" y="13044"/>
                  </a:cubicBezTo>
                  <a:cubicBezTo>
                    <a:pt x="18031" y="13044"/>
                    <a:pt x="18192" y="13032"/>
                    <a:pt x="18333" y="13032"/>
                  </a:cubicBezTo>
                  <a:cubicBezTo>
                    <a:pt x="18358" y="13032"/>
                    <a:pt x="18383" y="13032"/>
                    <a:pt x="18395" y="13023"/>
                  </a:cubicBezTo>
                  <a:cubicBezTo>
                    <a:pt x="18414" y="13015"/>
                    <a:pt x="18420" y="13000"/>
                    <a:pt x="18420" y="12983"/>
                  </a:cubicBezTo>
                  <a:cubicBezTo>
                    <a:pt x="18420" y="12965"/>
                    <a:pt x="18414" y="12945"/>
                    <a:pt x="18407" y="12926"/>
                  </a:cubicBezTo>
                  <a:cubicBezTo>
                    <a:pt x="18401" y="12910"/>
                    <a:pt x="18407" y="12890"/>
                    <a:pt x="18422" y="12876"/>
                  </a:cubicBezTo>
                  <a:cubicBezTo>
                    <a:pt x="18437" y="12863"/>
                    <a:pt x="18460" y="12857"/>
                    <a:pt x="18488" y="12867"/>
                  </a:cubicBezTo>
                  <a:cubicBezTo>
                    <a:pt x="18429" y="12823"/>
                    <a:pt x="18341" y="12808"/>
                    <a:pt x="18253" y="12792"/>
                  </a:cubicBezTo>
                  <a:cubicBezTo>
                    <a:pt x="18165" y="12776"/>
                    <a:pt x="18077" y="12760"/>
                    <a:pt x="18019" y="12716"/>
                  </a:cubicBezTo>
                  <a:cubicBezTo>
                    <a:pt x="17982" y="12693"/>
                    <a:pt x="17956" y="12659"/>
                    <a:pt x="17926" y="12630"/>
                  </a:cubicBezTo>
                  <a:cubicBezTo>
                    <a:pt x="17897" y="12601"/>
                    <a:pt x="17865" y="12577"/>
                    <a:pt x="17815" y="12573"/>
                  </a:cubicBezTo>
                  <a:lnTo>
                    <a:pt x="17710" y="12573"/>
                  </a:lnTo>
                  <a:cubicBezTo>
                    <a:pt x="17670" y="12569"/>
                    <a:pt x="17641" y="12554"/>
                    <a:pt x="17625" y="12534"/>
                  </a:cubicBezTo>
                  <a:cubicBezTo>
                    <a:pt x="17608" y="12513"/>
                    <a:pt x="17605" y="12487"/>
                    <a:pt x="17618" y="12459"/>
                  </a:cubicBezTo>
                  <a:cubicBezTo>
                    <a:pt x="17612" y="12447"/>
                    <a:pt x="17612" y="12436"/>
                    <a:pt x="17615" y="12425"/>
                  </a:cubicBezTo>
                  <a:cubicBezTo>
                    <a:pt x="17618" y="12414"/>
                    <a:pt x="17624" y="12403"/>
                    <a:pt x="17630" y="12388"/>
                  </a:cubicBezTo>
                  <a:cubicBezTo>
                    <a:pt x="17645" y="12392"/>
                    <a:pt x="17662" y="12394"/>
                    <a:pt x="17680" y="12395"/>
                  </a:cubicBezTo>
                  <a:cubicBezTo>
                    <a:pt x="17698" y="12396"/>
                    <a:pt x="17716" y="12396"/>
                    <a:pt x="17735" y="12396"/>
                  </a:cubicBezTo>
                  <a:cubicBezTo>
                    <a:pt x="17741" y="12401"/>
                    <a:pt x="17744" y="12406"/>
                    <a:pt x="17747" y="12411"/>
                  </a:cubicBezTo>
                  <a:cubicBezTo>
                    <a:pt x="17750" y="12416"/>
                    <a:pt x="17753" y="12422"/>
                    <a:pt x="17760" y="12426"/>
                  </a:cubicBezTo>
                  <a:cubicBezTo>
                    <a:pt x="17818" y="12403"/>
                    <a:pt x="17883" y="12405"/>
                    <a:pt x="17945" y="12420"/>
                  </a:cubicBezTo>
                  <a:cubicBezTo>
                    <a:pt x="18006" y="12435"/>
                    <a:pt x="18065" y="12464"/>
                    <a:pt x="18111" y="12493"/>
                  </a:cubicBezTo>
                  <a:cubicBezTo>
                    <a:pt x="18164" y="12525"/>
                    <a:pt x="18216" y="12556"/>
                    <a:pt x="18273" y="12579"/>
                  </a:cubicBezTo>
                  <a:cubicBezTo>
                    <a:pt x="18330" y="12601"/>
                    <a:pt x="18392" y="12615"/>
                    <a:pt x="18463" y="12611"/>
                  </a:cubicBezTo>
                  <a:cubicBezTo>
                    <a:pt x="18441" y="12588"/>
                    <a:pt x="18457" y="12566"/>
                    <a:pt x="18476" y="12544"/>
                  </a:cubicBezTo>
                  <a:cubicBezTo>
                    <a:pt x="18495" y="12521"/>
                    <a:pt x="18519" y="12499"/>
                    <a:pt x="18512" y="12476"/>
                  </a:cubicBezTo>
                  <a:cubicBezTo>
                    <a:pt x="18512" y="12468"/>
                    <a:pt x="18509" y="12462"/>
                    <a:pt x="18505" y="12456"/>
                  </a:cubicBezTo>
                  <a:cubicBezTo>
                    <a:pt x="18500" y="12451"/>
                    <a:pt x="18494" y="12447"/>
                    <a:pt x="18488" y="12443"/>
                  </a:cubicBezTo>
                  <a:cubicBezTo>
                    <a:pt x="18448" y="12403"/>
                    <a:pt x="18409" y="12363"/>
                    <a:pt x="18369" y="12323"/>
                  </a:cubicBezTo>
                  <a:cubicBezTo>
                    <a:pt x="18329" y="12283"/>
                    <a:pt x="18287" y="12243"/>
                    <a:pt x="18241" y="12203"/>
                  </a:cubicBezTo>
                  <a:cubicBezTo>
                    <a:pt x="18272" y="12199"/>
                    <a:pt x="18307" y="12201"/>
                    <a:pt x="18340" y="12210"/>
                  </a:cubicBezTo>
                  <a:cubicBezTo>
                    <a:pt x="18372" y="12219"/>
                    <a:pt x="18401" y="12234"/>
                    <a:pt x="18420" y="12258"/>
                  </a:cubicBezTo>
                  <a:cubicBezTo>
                    <a:pt x="18448" y="12274"/>
                    <a:pt x="18465" y="12294"/>
                    <a:pt x="18478" y="12316"/>
                  </a:cubicBezTo>
                  <a:cubicBezTo>
                    <a:pt x="18491" y="12338"/>
                    <a:pt x="18500" y="12363"/>
                    <a:pt x="18512" y="12388"/>
                  </a:cubicBezTo>
                  <a:cubicBezTo>
                    <a:pt x="18577" y="12344"/>
                    <a:pt x="18642" y="12300"/>
                    <a:pt x="18708" y="12256"/>
                  </a:cubicBezTo>
                  <a:cubicBezTo>
                    <a:pt x="18775" y="12213"/>
                    <a:pt x="18842" y="12171"/>
                    <a:pt x="18913" y="12131"/>
                  </a:cubicBezTo>
                  <a:cubicBezTo>
                    <a:pt x="18953" y="12106"/>
                    <a:pt x="18998" y="12078"/>
                    <a:pt x="19030" y="12047"/>
                  </a:cubicBezTo>
                  <a:cubicBezTo>
                    <a:pt x="19061" y="12016"/>
                    <a:pt x="19080" y="11982"/>
                    <a:pt x="19068" y="11946"/>
                  </a:cubicBezTo>
                  <a:cubicBezTo>
                    <a:pt x="19021" y="11929"/>
                    <a:pt x="18967" y="11927"/>
                    <a:pt x="18920" y="11938"/>
                  </a:cubicBezTo>
                  <a:cubicBezTo>
                    <a:pt x="18872" y="11949"/>
                    <a:pt x="18830" y="11974"/>
                    <a:pt x="18808" y="12009"/>
                  </a:cubicBezTo>
                  <a:cubicBezTo>
                    <a:pt x="18691" y="11967"/>
                    <a:pt x="18642" y="11858"/>
                    <a:pt x="18642" y="11770"/>
                  </a:cubicBezTo>
                  <a:cubicBezTo>
                    <a:pt x="18642" y="11736"/>
                    <a:pt x="18642" y="11698"/>
                    <a:pt x="18630" y="11664"/>
                  </a:cubicBezTo>
                  <a:cubicBezTo>
                    <a:pt x="18623" y="11645"/>
                    <a:pt x="18606" y="11628"/>
                    <a:pt x="18585" y="11616"/>
                  </a:cubicBezTo>
                  <a:cubicBezTo>
                    <a:pt x="18563" y="11604"/>
                    <a:pt x="18537" y="11599"/>
                    <a:pt x="18512" y="11606"/>
                  </a:cubicBezTo>
                  <a:cubicBezTo>
                    <a:pt x="18537" y="11587"/>
                    <a:pt x="18563" y="11567"/>
                    <a:pt x="18589" y="11546"/>
                  </a:cubicBezTo>
                  <a:cubicBezTo>
                    <a:pt x="18616" y="11525"/>
                    <a:pt x="18642" y="11502"/>
                    <a:pt x="18667" y="11479"/>
                  </a:cubicBezTo>
                  <a:cubicBezTo>
                    <a:pt x="18654" y="11475"/>
                    <a:pt x="18639" y="11473"/>
                    <a:pt x="18623" y="11471"/>
                  </a:cubicBezTo>
                  <a:cubicBezTo>
                    <a:pt x="18606" y="11469"/>
                    <a:pt x="18589" y="11467"/>
                    <a:pt x="18574" y="11463"/>
                  </a:cubicBezTo>
                  <a:cubicBezTo>
                    <a:pt x="18633" y="11427"/>
                    <a:pt x="18665" y="11378"/>
                    <a:pt x="18672" y="11328"/>
                  </a:cubicBezTo>
                  <a:cubicBezTo>
                    <a:pt x="18679" y="11277"/>
                    <a:pt x="18660" y="11225"/>
                    <a:pt x="18617" y="11181"/>
                  </a:cubicBezTo>
                  <a:cubicBezTo>
                    <a:pt x="18617" y="11193"/>
                    <a:pt x="18620" y="11204"/>
                    <a:pt x="18623" y="11215"/>
                  </a:cubicBezTo>
                  <a:cubicBezTo>
                    <a:pt x="18626" y="11226"/>
                    <a:pt x="18630" y="11237"/>
                    <a:pt x="18630" y="11252"/>
                  </a:cubicBezTo>
                  <a:cubicBezTo>
                    <a:pt x="18611" y="11229"/>
                    <a:pt x="18588" y="11209"/>
                    <a:pt x="18565" y="11189"/>
                  </a:cubicBezTo>
                  <a:cubicBezTo>
                    <a:pt x="18542" y="11169"/>
                    <a:pt x="18519" y="11149"/>
                    <a:pt x="18500" y="11126"/>
                  </a:cubicBezTo>
                  <a:cubicBezTo>
                    <a:pt x="18525" y="11113"/>
                    <a:pt x="18551" y="11105"/>
                    <a:pt x="18579" y="11100"/>
                  </a:cubicBezTo>
                  <a:cubicBezTo>
                    <a:pt x="18606" y="11094"/>
                    <a:pt x="18636" y="11092"/>
                    <a:pt x="18667" y="11092"/>
                  </a:cubicBezTo>
                  <a:cubicBezTo>
                    <a:pt x="18654" y="11044"/>
                    <a:pt x="18642" y="10996"/>
                    <a:pt x="18631" y="10947"/>
                  </a:cubicBezTo>
                  <a:cubicBezTo>
                    <a:pt x="18620" y="10899"/>
                    <a:pt x="18611" y="10850"/>
                    <a:pt x="18605" y="10802"/>
                  </a:cubicBezTo>
                  <a:cubicBezTo>
                    <a:pt x="18589" y="10754"/>
                    <a:pt x="18576" y="10702"/>
                    <a:pt x="18559" y="10651"/>
                  </a:cubicBezTo>
                  <a:cubicBezTo>
                    <a:pt x="18543" y="10599"/>
                    <a:pt x="18525" y="10548"/>
                    <a:pt x="18500" y="10499"/>
                  </a:cubicBezTo>
                  <a:cubicBezTo>
                    <a:pt x="18488" y="10482"/>
                    <a:pt x="18474" y="10466"/>
                    <a:pt x="18461" y="10448"/>
                  </a:cubicBezTo>
                  <a:cubicBezTo>
                    <a:pt x="18449" y="10431"/>
                    <a:pt x="18438" y="10413"/>
                    <a:pt x="18432" y="10394"/>
                  </a:cubicBezTo>
                  <a:cubicBezTo>
                    <a:pt x="18420" y="10354"/>
                    <a:pt x="18417" y="10306"/>
                    <a:pt x="18402" y="10264"/>
                  </a:cubicBezTo>
                  <a:cubicBezTo>
                    <a:pt x="18387" y="10223"/>
                    <a:pt x="18361" y="10188"/>
                    <a:pt x="18303" y="10175"/>
                  </a:cubicBezTo>
                  <a:cubicBezTo>
                    <a:pt x="18318" y="10140"/>
                    <a:pt x="18323" y="10102"/>
                    <a:pt x="18318" y="10065"/>
                  </a:cubicBezTo>
                  <a:cubicBezTo>
                    <a:pt x="18313" y="10028"/>
                    <a:pt x="18299" y="9992"/>
                    <a:pt x="18278" y="9961"/>
                  </a:cubicBezTo>
                  <a:cubicBezTo>
                    <a:pt x="18303" y="9936"/>
                    <a:pt x="18370" y="9936"/>
                    <a:pt x="18407" y="9952"/>
                  </a:cubicBezTo>
                  <a:cubicBezTo>
                    <a:pt x="18444" y="9969"/>
                    <a:pt x="18475" y="9999"/>
                    <a:pt x="18525" y="10016"/>
                  </a:cubicBezTo>
                  <a:cubicBezTo>
                    <a:pt x="18543" y="10024"/>
                    <a:pt x="18572" y="10024"/>
                    <a:pt x="18597" y="10019"/>
                  </a:cubicBezTo>
                  <a:cubicBezTo>
                    <a:pt x="18622" y="10013"/>
                    <a:pt x="18642" y="10003"/>
                    <a:pt x="18642" y="9990"/>
                  </a:cubicBezTo>
                  <a:cubicBezTo>
                    <a:pt x="18679" y="10121"/>
                    <a:pt x="18722" y="10272"/>
                    <a:pt x="18864" y="10369"/>
                  </a:cubicBezTo>
                  <a:cubicBezTo>
                    <a:pt x="18889" y="10386"/>
                    <a:pt x="18913" y="10394"/>
                    <a:pt x="18913" y="10419"/>
                  </a:cubicBezTo>
                  <a:cubicBezTo>
                    <a:pt x="18913" y="10440"/>
                    <a:pt x="18901" y="10457"/>
                    <a:pt x="18889" y="10474"/>
                  </a:cubicBezTo>
                  <a:cubicBezTo>
                    <a:pt x="18861" y="10522"/>
                    <a:pt x="18896" y="10567"/>
                    <a:pt x="18940" y="10611"/>
                  </a:cubicBezTo>
                  <a:cubicBezTo>
                    <a:pt x="18984" y="10655"/>
                    <a:pt x="19037" y="10699"/>
                    <a:pt x="19043" y="10747"/>
                  </a:cubicBezTo>
                  <a:lnTo>
                    <a:pt x="19043" y="10819"/>
                  </a:lnTo>
                  <a:cubicBezTo>
                    <a:pt x="19049" y="10832"/>
                    <a:pt x="19061" y="10842"/>
                    <a:pt x="19076" y="10847"/>
                  </a:cubicBezTo>
                  <a:cubicBezTo>
                    <a:pt x="19091" y="10853"/>
                    <a:pt x="19108" y="10853"/>
                    <a:pt x="19123" y="10844"/>
                  </a:cubicBezTo>
                  <a:cubicBezTo>
                    <a:pt x="19123" y="10764"/>
                    <a:pt x="19115" y="10685"/>
                    <a:pt x="19102" y="10608"/>
                  </a:cubicBezTo>
                  <a:cubicBezTo>
                    <a:pt x="19088" y="10530"/>
                    <a:pt x="19068" y="10453"/>
                    <a:pt x="19043" y="10377"/>
                  </a:cubicBezTo>
                  <a:cubicBezTo>
                    <a:pt x="19031" y="10341"/>
                    <a:pt x="19014" y="10303"/>
                    <a:pt x="19002" y="10263"/>
                  </a:cubicBezTo>
                  <a:cubicBezTo>
                    <a:pt x="18990" y="10224"/>
                    <a:pt x="18984" y="10184"/>
                    <a:pt x="18994" y="10146"/>
                  </a:cubicBezTo>
                  <a:cubicBezTo>
                    <a:pt x="19000" y="10106"/>
                    <a:pt x="19012" y="10067"/>
                    <a:pt x="19036" y="10033"/>
                  </a:cubicBezTo>
                  <a:cubicBezTo>
                    <a:pt x="19060" y="10000"/>
                    <a:pt x="19095" y="9971"/>
                    <a:pt x="19148" y="9952"/>
                  </a:cubicBezTo>
                  <a:cubicBezTo>
                    <a:pt x="19108" y="9952"/>
                    <a:pt x="19085" y="9932"/>
                    <a:pt x="19075" y="9907"/>
                  </a:cubicBezTo>
                  <a:cubicBezTo>
                    <a:pt x="19065" y="9882"/>
                    <a:pt x="19068" y="9851"/>
                    <a:pt x="19080" y="9830"/>
                  </a:cubicBezTo>
                  <a:cubicBezTo>
                    <a:pt x="19092" y="9807"/>
                    <a:pt x="19115" y="9783"/>
                    <a:pt x="19134" y="9759"/>
                  </a:cubicBezTo>
                  <a:cubicBezTo>
                    <a:pt x="19152" y="9735"/>
                    <a:pt x="19166" y="9711"/>
                    <a:pt x="19160" y="9687"/>
                  </a:cubicBezTo>
                  <a:cubicBezTo>
                    <a:pt x="19148" y="9662"/>
                    <a:pt x="19123" y="9637"/>
                    <a:pt x="19123" y="9607"/>
                  </a:cubicBezTo>
                  <a:cubicBezTo>
                    <a:pt x="19123" y="9574"/>
                    <a:pt x="19160" y="9540"/>
                    <a:pt x="19172" y="9502"/>
                  </a:cubicBezTo>
                  <a:cubicBezTo>
                    <a:pt x="19185" y="9443"/>
                    <a:pt x="19117" y="9385"/>
                    <a:pt x="19055" y="9334"/>
                  </a:cubicBezTo>
                  <a:cubicBezTo>
                    <a:pt x="18987" y="9279"/>
                    <a:pt x="18950" y="9212"/>
                    <a:pt x="19006" y="9157"/>
                  </a:cubicBezTo>
                  <a:cubicBezTo>
                    <a:pt x="18978" y="9157"/>
                    <a:pt x="18958" y="9149"/>
                    <a:pt x="18942" y="9137"/>
                  </a:cubicBezTo>
                  <a:cubicBezTo>
                    <a:pt x="18926" y="9126"/>
                    <a:pt x="18913" y="9111"/>
                    <a:pt x="18901" y="9099"/>
                  </a:cubicBezTo>
                  <a:cubicBezTo>
                    <a:pt x="18867" y="9050"/>
                    <a:pt x="18847" y="8996"/>
                    <a:pt x="18842" y="8943"/>
                  </a:cubicBezTo>
                  <a:cubicBezTo>
                    <a:pt x="18838" y="8889"/>
                    <a:pt x="18849" y="8836"/>
                    <a:pt x="18876" y="8787"/>
                  </a:cubicBezTo>
                  <a:cubicBezTo>
                    <a:pt x="18895" y="8747"/>
                    <a:pt x="18920" y="8710"/>
                    <a:pt x="18948" y="8675"/>
                  </a:cubicBezTo>
                  <a:cubicBezTo>
                    <a:pt x="18977" y="8639"/>
                    <a:pt x="19009" y="8604"/>
                    <a:pt x="19043" y="8568"/>
                  </a:cubicBezTo>
                  <a:cubicBezTo>
                    <a:pt x="19024" y="8533"/>
                    <a:pt x="19018" y="8493"/>
                    <a:pt x="19023" y="8453"/>
                  </a:cubicBezTo>
                  <a:cubicBezTo>
                    <a:pt x="19028" y="8413"/>
                    <a:pt x="19043" y="8373"/>
                    <a:pt x="19068" y="8337"/>
                  </a:cubicBezTo>
                  <a:cubicBezTo>
                    <a:pt x="19037" y="8341"/>
                    <a:pt x="19001" y="8343"/>
                    <a:pt x="18972" y="8339"/>
                  </a:cubicBezTo>
                  <a:cubicBezTo>
                    <a:pt x="18943" y="8335"/>
                    <a:pt x="18920" y="8325"/>
                    <a:pt x="18913" y="8303"/>
                  </a:cubicBezTo>
                  <a:cubicBezTo>
                    <a:pt x="18913" y="8295"/>
                    <a:pt x="18916" y="8289"/>
                    <a:pt x="18921" y="8282"/>
                  </a:cubicBezTo>
                  <a:cubicBezTo>
                    <a:pt x="18926" y="8275"/>
                    <a:pt x="18932" y="8268"/>
                    <a:pt x="18938" y="8257"/>
                  </a:cubicBezTo>
                  <a:cubicBezTo>
                    <a:pt x="18957" y="8228"/>
                    <a:pt x="18941" y="8189"/>
                    <a:pt x="18930" y="8152"/>
                  </a:cubicBezTo>
                  <a:cubicBezTo>
                    <a:pt x="18920" y="8114"/>
                    <a:pt x="18913" y="8078"/>
                    <a:pt x="18950" y="8055"/>
                  </a:cubicBezTo>
                  <a:cubicBezTo>
                    <a:pt x="18963" y="8047"/>
                    <a:pt x="18980" y="8043"/>
                    <a:pt x="18998" y="8040"/>
                  </a:cubicBezTo>
                  <a:cubicBezTo>
                    <a:pt x="19017" y="8036"/>
                    <a:pt x="19037" y="8034"/>
                    <a:pt x="19055" y="8030"/>
                  </a:cubicBezTo>
                  <a:cubicBezTo>
                    <a:pt x="19102" y="8017"/>
                    <a:pt x="19122" y="7989"/>
                    <a:pt x="19126" y="7956"/>
                  </a:cubicBezTo>
                  <a:cubicBezTo>
                    <a:pt x="19131" y="7923"/>
                    <a:pt x="19120" y="7885"/>
                    <a:pt x="19105" y="7853"/>
                  </a:cubicBezTo>
                  <a:cubicBezTo>
                    <a:pt x="19092" y="7822"/>
                    <a:pt x="19083" y="7784"/>
                    <a:pt x="19087" y="7751"/>
                  </a:cubicBezTo>
                  <a:cubicBezTo>
                    <a:pt x="19091" y="7718"/>
                    <a:pt x="19108" y="7689"/>
                    <a:pt x="19148" y="7677"/>
                  </a:cubicBezTo>
                  <a:cubicBezTo>
                    <a:pt x="19160" y="7673"/>
                    <a:pt x="19172" y="7670"/>
                    <a:pt x="19185" y="7668"/>
                  </a:cubicBezTo>
                  <a:cubicBezTo>
                    <a:pt x="19197" y="7666"/>
                    <a:pt x="19210" y="7664"/>
                    <a:pt x="19222" y="7660"/>
                  </a:cubicBezTo>
                  <a:cubicBezTo>
                    <a:pt x="19250" y="7647"/>
                    <a:pt x="19263" y="7629"/>
                    <a:pt x="19272" y="7609"/>
                  </a:cubicBezTo>
                  <a:cubicBezTo>
                    <a:pt x="19280" y="7589"/>
                    <a:pt x="19284" y="7567"/>
                    <a:pt x="19290" y="7546"/>
                  </a:cubicBezTo>
                  <a:cubicBezTo>
                    <a:pt x="19296" y="7502"/>
                    <a:pt x="19314" y="7460"/>
                    <a:pt x="19334" y="7418"/>
                  </a:cubicBezTo>
                  <a:cubicBezTo>
                    <a:pt x="19353" y="7376"/>
                    <a:pt x="19373" y="7334"/>
                    <a:pt x="19382" y="7290"/>
                  </a:cubicBezTo>
                  <a:cubicBezTo>
                    <a:pt x="19388" y="7246"/>
                    <a:pt x="19371" y="7197"/>
                    <a:pt x="19337" y="7160"/>
                  </a:cubicBezTo>
                  <a:cubicBezTo>
                    <a:pt x="19302" y="7123"/>
                    <a:pt x="19250" y="7096"/>
                    <a:pt x="19185" y="7096"/>
                  </a:cubicBezTo>
                  <a:cubicBezTo>
                    <a:pt x="19191" y="7161"/>
                    <a:pt x="19159" y="7230"/>
                    <a:pt x="19101" y="7285"/>
                  </a:cubicBezTo>
                  <a:cubicBezTo>
                    <a:pt x="19043" y="7340"/>
                    <a:pt x="18960" y="7382"/>
                    <a:pt x="18864" y="7395"/>
                  </a:cubicBezTo>
                  <a:cubicBezTo>
                    <a:pt x="18842" y="7342"/>
                    <a:pt x="18839" y="7287"/>
                    <a:pt x="18849" y="7231"/>
                  </a:cubicBezTo>
                  <a:cubicBezTo>
                    <a:pt x="18859" y="7175"/>
                    <a:pt x="18883" y="7119"/>
                    <a:pt x="18913" y="7067"/>
                  </a:cubicBezTo>
                  <a:cubicBezTo>
                    <a:pt x="18873" y="7058"/>
                    <a:pt x="18847" y="7036"/>
                    <a:pt x="18829" y="7009"/>
                  </a:cubicBezTo>
                  <a:cubicBezTo>
                    <a:pt x="18812" y="6982"/>
                    <a:pt x="18802" y="6949"/>
                    <a:pt x="18796" y="6920"/>
                  </a:cubicBezTo>
                  <a:cubicBezTo>
                    <a:pt x="18790" y="6871"/>
                    <a:pt x="18784" y="6820"/>
                    <a:pt x="18776" y="6768"/>
                  </a:cubicBezTo>
                  <a:cubicBezTo>
                    <a:pt x="18768" y="6717"/>
                    <a:pt x="18759" y="6665"/>
                    <a:pt x="18747" y="6617"/>
                  </a:cubicBezTo>
                  <a:cubicBezTo>
                    <a:pt x="18784" y="6503"/>
                    <a:pt x="19031" y="6457"/>
                    <a:pt x="19148" y="6537"/>
                  </a:cubicBezTo>
                  <a:cubicBezTo>
                    <a:pt x="19172" y="6554"/>
                    <a:pt x="19185" y="6583"/>
                    <a:pt x="19222" y="6583"/>
                  </a:cubicBezTo>
                  <a:cubicBezTo>
                    <a:pt x="19222" y="6520"/>
                    <a:pt x="19382" y="6495"/>
                    <a:pt x="19382" y="6432"/>
                  </a:cubicBezTo>
                  <a:cubicBezTo>
                    <a:pt x="19382" y="6415"/>
                    <a:pt x="19364" y="6398"/>
                    <a:pt x="19364" y="6381"/>
                  </a:cubicBezTo>
                  <a:cubicBezTo>
                    <a:pt x="19364" y="6360"/>
                    <a:pt x="19382" y="6335"/>
                    <a:pt x="19395" y="6318"/>
                  </a:cubicBezTo>
                  <a:cubicBezTo>
                    <a:pt x="19444" y="6253"/>
                    <a:pt x="19486" y="6187"/>
                    <a:pt x="19521" y="6119"/>
                  </a:cubicBezTo>
                  <a:cubicBezTo>
                    <a:pt x="19557" y="6051"/>
                    <a:pt x="19586" y="5982"/>
                    <a:pt x="19611" y="5910"/>
                  </a:cubicBezTo>
                  <a:cubicBezTo>
                    <a:pt x="19632" y="5925"/>
                    <a:pt x="19658" y="5925"/>
                    <a:pt x="19682" y="5917"/>
                  </a:cubicBezTo>
                  <a:cubicBezTo>
                    <a:pt x="19706" y="5909"/>
                    <a:pt x="19728" y="5893"/>
                    <a:pt x="19740" y="5876"/>
                  </a:cubicBezTo>
                  <a:cubicBezTo>
                    <a:pt x="19746" y="5860"/>
                    <a:pt x="19749" y="5840"/>
                    <a:pt x="19755" y="5821"/>
                  </a:cubicBezTo>
                  <a:cubicBezTo>
                    <a:pt x="19760" y="5802"/>
                    <a:pt x="19768" y="5784"/>
                    <a:pt x="19783" y="5771"/>
                  </a:cubicBezTo>
                  <a:cubicBezTo>
                    <a:pt x="19796" y="5759"/>
                    <a:pt x="19811" y="5747"/>
                    <a:pt x="19826" y="5737"/>
                  </a:cubicBezTo>
                  <a:cubicBezTo>
                    <a:pt x="19842" y="5726"/>
                    <a:pt x="19857" y="5717"/>
                    <a:pt x="19870" y="5708"/>
                  </a:cubicBezTo>
                  <a:cubicBezTo>
                    <a:pt x="19928" y="5672"/>
                    <a:pt x="19971" y="5628"/>
                    <a:pt x="19998" y="5580"/>
                  </a:cubicBezTo>
                  <a:cubicBezTo>
                    <a:pt x="20024" y="5531"/>
                    <a:pt x="20033" y="5479"/>
                    <a:pt x="20024" y="5426"/>
                  </a:cubicBezTo>
                  <a:cubicBezTo>
                    <a:pt x="19968" y="5418"/>
                    <a:pt x="19917" y="5389"/>
                    <a:pt x="19884" y="5353"/>
                  </a:cubicBezTo>
                  <a:cubicBezTo>
                    <a:pt x="19850" y="5317"/>
                    <a:pt x="19833" y="5273"/>
                    <a:pt x="19845" y="5233"/>
                  </a:cubicBezTo>
                  <a:cubicBezTo>
                    <a:pt x="19879" y="5241"/>
                    <a:pt x="19908" y="5250"/>
                    <a:pt x="19937" y="5259"/>
                  </a:cubicBezTo>
                  <a:cubicBezTo>
                    <a:pt x="19965" y="5267"/>
                    <a:pt x="19993" y="5277"/>
                    <a:pt x="20024" y="5287"/>
                  </a:cubicBezTo>
                  <a:cubicBezTo>
                    <a:pt x="20052" y="5243"/>
                    <a:pt x="20075" y="5199"/>
                    <a:pt x="20097" y="5155"/>
                  </a:cubicBezTo>
                  <a:cubicBezTo>
                    <a:pt x="20120" y="5111"/>
                    <a:pt x="20141" y="5067"/>
                    <a:pt x="20166" y="5022"/>
                  </a:cubicBezTo>
                  <a:cubicBezTo>
                    <a:pt x="20206" y="5039"/>
                    <a:pt x="20255" y="5052"/>
                    <a:pt x="20306" y="5057"/>
                  </a:cubicBezTo>
                  <a:cubicBezTo>
                    <a:pt x="20357" y="5062"/>
                    <a:pt x="20410" y="5060"/>
                    <a:pt x="20456" y="5048"/>
                  </a:cubicBezTo>
                  <a:cubicBezTo>
                    <a:pt x="20450" y="5031"/>
                    <a:pt x="20453" y="5013"/>
                    <a:pt x="20462" y="4997"/>
                  </a:cubicBezTo>
                  <a:cubicBezTo>
                    <a:pt x="20471" y="4981"/>
                    <a:pt x="20487" y="4968"/>
                    <a:pt x="20505" y="4959"/>
                  </a:cubicBezTo>
                  <a:cubicBezTo>
                    <a:pt x="20530" y="4951"/>
                    <a:pt x="20554" y="4943"/>
                    <a:pt x="20554" y="4926"/>
                  </a:cubicBezTo>
                  <a:cubicBezTo>
                    <a:pt x="20554" y="4913"/>
                    <a:pt x="20554" y="4896"/>
                    <a:pt x="20542" y="4888"/>
                  </a:cubicBezTo>
                  <a:cubicBezTo>
                    <a:pt x="20524" y="4867"/>
                    <a:pt x="20505" y="4843"/>
                    <a:pt x="20486" y="4818"/>
                  </a:cubicBezTo>
                  <a:cubicBezTo>
                    <a:pt x="20467" y="4794"/>
                    <a:pt x="20447" y="4770"/>
                    <a:pt x="20425" y="4749"/>
                  </a:cubicBezTo>
                  <a:cubicBezTo>
                    <a:pt x="20459" y="4739"/>
                    <a:pt x="20496" y="4733"/>
                    <a:pt x="20532" y="4734"/>
                  </a:cubicBezTo>
                  <a:cubicBezTo>
                    <a:pt x="20568" y="4735"/>
                    <a:pt x="20604" y="4743"/>
                    <a:pt x="20635" y="4757"/>
                  </a:cubicBezTo>
                  <a:cubicBezTo>
                    <a:pt x="20647" y="4766"/>
                    <a:pt x="20659" y="4774"/>
                    <a:pt x="20674" y="4781"/>
                  </a:cubicBezTo>
                  <a:cubicBezTo>
                    <a:pt x="20689" y="4787"/>
                    <a:pt x="20706" y="4791"/>
                    <a:pt x="20727" y="4791"/>
                  </a:cubicBezTo>
                  <a:cubicBezTo>
                    <a:pt x="20752" y="4795"/>
                    <a:pt x="20774" y="4787"/>
                    <a:pt x="20793" y="4774"/>
                  </a:cubicBezTo>
                  <a:cubicBezTo>
                    <a:pt x="20812" y="4761"/>
                    <a:pt x="20829" y="4743"/>
                    <a:pt x="20844" y="4728"/>
                  </a:cubicBezTo>
                  <a:cubicBezTo>
                    <a:pt x="20863" y="4707"/>
                    <a:pt x="20878" y="4687"/>
                    <a:pt x="20889" y="4667"/>
                  </a:cubicBezTo>
                  <a:cubicBezTo>
                    <a:pt x="20900" y="4647"/>
                    <a:pt x="20906" y="4627"/>
                    <a:pt x="20906" y="4606"/>
                  </a:cubicBezTo>
                  <a:cubicBezTo>
                    <a:pt x="20912" y="4545"/>
                    <a:pt x="20865" y="4487"/>
                    <a:pt x="20821" y="4430"/>
                  </a:cubicBezTo>
                  <a:cubicBezTo>
                    <a:pt x="20778" y="4374"/>
                    <a:pt x="20740" y="4318"/>
                    <a:pt x="20764" y="4261"/>
                  </a:cubicBezTo>
                  <a:cubicBezTo>
                    <a:pt x="20823" y="4293"/>
                    <a:pt x="20881" y="4326"/>
                    <a:pt x="20936" y="4363"/>
                  </a:cubicBezTo>
                  <a:cubicBezTo>
                    <a:pt x="20991" y="4400"/>
                    <a:pt x="21042" y="4440"/>
                    <a:pt x="21085" y="4484"/>
                  </a:cubicBezTo>
                  <a:cubicBezTo>
                    <a:pt x="21125" y="4440"/>
                    <a:pt x="21165" y="4394"/>
                    <a:pt x="21213" y="4355"/>
                  </a:cubicBezTo>
                  <a:cubicBezTo>
                    <a:pt x="21261" y="4316"/>
                    <a:pt x="21316" y="4284"/>
                    <a:pt x="21387" y="4270"/>
                  </a:cubicBezTo>
                  <a:cubicBezTo>
                    <a:pt x="21412" y="4265"/>
                    <a:pt x="21437" y="4261"/>
                    <a:pt x="21459" y="4256"/>
                  </a:cubicBezTo>
                  <a:cubicBezTo>
                    <a:pt x="21481" y="4251"/>
                    <a:pt x="21502" y="4244"/>
                    <a:pt x="21517" y="4236"/>
                  </a:cubicBezTo>
                  <a:cubicBezTo>
                    <a:pt x="21535" y="4223"/>
                    <a:pt x="21542" y="4203"/>
                    <a:pt x="21536" y="4186"/>
                  </a:cubicBezTo>
                  <a:cubicBezTo>
                    <a:pt x="21531" y="4170"/>
                    <a:pt x="21514" y="4156"/>
                    <a:pt x="21486" y="4156"/>
                  </a:cubicBezTo>
                  <a:cubicBezTo>
                    <a:pt x="21566" y="4139"/>
                    <a:pt x="21579" y="4076"/>
                    <a:pt x="21579" y="4026"/>
                  </a:cubicBezTo>
                  <a:cubicBezTo>
                    <a:pt x="21579" y="3971"/>
                    <a:pt x="21554" y="3916"/>
                    <a:pt x="21591" y="3866"/>
                  </a:cubicBezTo>
                  <a:cubicBezTo>
                    <a:pt x="21526" y="3866"/>
                    <a:pt x="21505" y="3826"/>
                    <a:pt x="21486" y="3782"/>
                  </a:cubicBezTo>
                  <a:cubicBezTo>
                    <a:pt x="21468" y="3737"/>
                    <a:pt x="21452" y="3689"/>
                    <a:pt x="21400" y="3672"/>
                  </a:cubicBezTo>
                  <a:cubicBezTo>
                    <a:pt x="21366" y="3657"/>
                    <a:pt x="21324" y="3655"/>
                    <a:pt x="21289" y="3651"/>
                  </a:cubicBezTo>
                  <a:cubicBezTo>
                    <a:pt x="21253" y="3647"/>
                    <a:pt x="21224" y="3641"/>
                    <a:pt x="21215" y="3618"/>
                  </a:cubicBezTo>
                  <a:cubicBezTo>
                    <a:pt x="21184" y="3630"/>
                    <a:pt x="21151" y="3639"/>
                    <a:pt x="21119" y="3644"/>
                  </a:cubicBezTo>
                  <a:cubicBezTo>
                    <a:pt x="21087" y="3649"/>
                    <a:pt x="21054" y="3651"/>
                    <a:pt x="21023" y="3651"/>
                  </a:cubicBezTo>
                  <a:cubicBezTo>
                    <a:pt x="21005" y="3626"/>
                    <a:pt x="20988" y="3598"/>
                    <a:pt x="20969" y="3569"/>
                  </a:cubicBezTo>
                  <a:cubicBezTo>
                    <a:pt x="20951" y="3541"/>
                    <a:pt x="20931" y="3512"/>
                    <a:pt x="20906" y="3487"/>
                  </a:cubicBezTo>
                  <a:cubicBezTo>
                    <a:pt x="20888" y="3460"/>
                    <a:pt x="20861" y="3432"/>
                    <a:pt x="20829" y="3411"/>
                  </a:cubicBezTo>
                  <a:cubicBezTo>
                    <a:pt x="20797" y="3389"/>
                    <a:pt x="20758" y="3374"/>
                    <a:pt x="20715" y="3369"/>
                  </a:cubicBezTo>
                  <a:cubicBezTo>
                    <a:pt x="20669" y="3361"/>
                    <a:pt x="20619" y="3366"/>
                    <a:pt x="20580" y="3381"/>
                  </a:cubicBezTo>
                  <a:cubicBezTo>
                    <a:pt x="20541" y="3396"/>
                    <a:pt x="20511" y="3420"/>
                    <a:pt x="20505" y="3449"/>
                  </a:cubicBezTo>
                  <a:cubicBezTo>
                    <a:pt x="20434" y="3424"/>
                    <a:pt x="20357" y="3402"/>
                    <a:pt x="20278" y="3384"/>
                  </a:cubicBezTo>
                  <a:cubicBezTo>
                    <a:pt x="20200" y="3366"/>
                    <a:pt x="20120" y="3353"/>
                    <a:pt x="20042" y="3344"/>
                  </a:cubicBezTo>
                  <a:cubicBezTo>
                    <a:pt x="20033" y="3361"/>
                    <a:pt x="20016" y="3373"/>
                    <a:pt x="19997" y="3381"/>
                  </a:cubicBezTo>
                  <a:cubicBezTo>
                    <a:pt x="19978" y="3389"/>
                    <a:pt x="19956" y="3395"/>
                    <a:pt x="19938" y="3399"/>
                  </a:cubicBezTo>
                  <a:cubicBezTo>
                    <a:pt x="19916" y="3407"/>
                    <a:pt x="19896" y="3420"/>
                    <a:pt x="19886" y="3433"/>
                  </a:cubicBezTo>
                  <a:cubicBezTo>
                    <a:pt x="19876" y="3447"/>
                    <a:pt x="19876" y="3462"/>
                    <a:pt x="19894" y="3475"/>
                  </a:cubicBezTo>
                  <a:cubicBezTo>
                    <a:pt x="19863" y="3475"/>
                    <a:pt x="19831" y="3478"/>
                    <a:pt x="19800" y="3481"/>
                  </a:cubicBezTo>
                  <a:cubicBezTo>
                    <a:pt x="19769" y="3484"/>
                    <a:pt x="19740" y="3487"/>
                    <a:pt x="19715" y="3487"/>
                  </a:cubicBezTo>
                  <a:cubicBezTo>
                    <a:pt x="19715" y="3504"/>
                    <a:pt x="19719" y="3521"/>
                    <a:pt x="19725" y="3538"/>
                  </a:cubicBezTo>
                  <a:cubicBezTo>
                    <a:pt x="19731" y="3555"/>
                    <a:pt x="19740" y="3573"/>
                    <a:pt x="19752" y="3592"/>
                  </a:cubicBezTo>
                  <a:cubicBezTo>
                    <a:pt x="19740" y="3613"/>
                    <a:pt x="19714" y="3626"/>
                    <a:pt x="19683" y="3631"/>
                  </a:cubicBezTo>
                  <a:cubicBezTo>
                    <a:pt x="19652" y="3636"/>
                    <a:pt x="19617" y="3634"/>
                    <a:pt x="19586" y="3626"/>
                  </a:cubicBezTo>
                  <a:cubicBezTo>
                    <a:pt x="19552" y="3618"/>
                    <a:pt x="19526" y="3605"/>
                    <a:pt x="19505" y="3589"/>
                  </a:cubicBezTo>
                  <a:cubicBezTo>
                    <a:pt x="19484" y="3572"/>
                    <a:pt x="19469" y="3552"/>
                    <a:pt x="19456" y="3529"/>
                  </a:cubicBezTo>
                  <a:cubicBezTo>
                    <a:pt x="19432" y="3512"/>
                    <a:pt x="19419" y="3487"/>
                    <a:pt x="19419" y="3466"/>
                  </a:cubicBezTo>
                  <a:cubicBezTo>
                    <a:pt x="19419" y="3441"/>
                    <a:pt x="19444" y="3407"/>
                    <a:pt x="19432" y="3378"/>
                  </a:cubicBezTo>
                  <a:cubicBezTo>
                    <a:pt x="19425" y="3357"/>
                    <a:pt x="19396" y="3343"/>
                    <a:pt x="19364" y="3339"/>
                  </a:cubicBezTo>
                  <a:cubicBezTo>
                    <a:pt x="19331" y="3336"/>
                    <a:pt x="19296" y="3342"/>
                    <a:pt x="19277" y="3361"/>
                  </a:cubicBezTo>
                  <a:cubicBezTo>
                    <a:pt x="19256" y="3378"/>
                    <a:pt x="19245" y="3400"/>
                    <a:pt x="19245" y="3422"/>
                  </a:cubicBezTo>
                  <a:cubicBezTo>
                    <a:pt x="19245" y="3445"/>
                    <a:pt x="19256" y="3468"/>
                    <a:pt x="19277" y="3487"/>
                  </a:cubicBezTo>
                  <a:cubicBezTo>
                    <a:pt x="19231" y="3496"/>
                    <a:pt x="19193" y="3510"/>
                    <a:pt x="19163" y="3531"/>
                  </a:cubicBezTo>
                  <a:cubicBezTo>
                    <a:pt x="19134" y="3551"/>
                    <a:pt x="19114" y="3578"/>
                    <a:pt x="19105" y="3609"/>
                  </a:cubicBezTo>
                  <a:cubicBezTo>
                    <a:pt x="19092" y="3643"/>
                    <a:pt x="19105" y="3672"/>
                    <a:pt x="19092" y="3706"/>
                  </a:cubicBezTo>
                  <a:cubicBezTo>
                    <a:pt x="19080" y="3740"/>
                    <a:pt x="19043" y="3769"/>
                    <a:pt x="18994" y="3761"/>
                  </a:cubicBezTo>
                  <a:cubicBezTo>
                    <a:pt x="18852" y="3714"/>
                    <a:pt x="18901" y="3512"/>
                    <a:pt x="18747" y="3496"/>
                  </a:cubicBezTo>
                  <a:cubicBezTo>
                    <a:pt x="18667" y="3487"/>
                    <a:pt x="18617" y="3538"/>
                    <a:pt x="18593" y="3592"/>
                  </a:cubicBezTo>
                  <a:cubicBezTo>
                    <a:pt x="18583" y="3618"/>
                    <a:pt x="18583" y="3644"/>
                    <a:pt x="18586" y="3669"/>
                  </a:cubicBezTo>
                  <a:cubicBezTo>
                    <a:pt x="18588" y="3694"/>
                    <a:pt x="18593" y="3718"/>
                    <a:pt x="18593" y="3740"/>
                  </a:cubicBezTo>
                  <a:cubicBezTo>
                    <a:pt x="18583" y="3803"/>
                    <a:pt x="18551" y="3860"/>
                    <a:pt x="18505" y="3914"/>
                  </a:cubicBezTo>
                  <a:cubicBezTo>
                    <a:pt x="18458" y="3967"/>
                    <a:pt x="18398" y="4015"/>
                    <a:pt x="18333" y="4059"/>
                  </a:cubicBezTo>
                  <a:cubicBezTo>
                    <a:pt x="18312" y="4072"/>
                    <a:pt x="18292" y="4085"/>
                    <a:pt x="18274" y="4100"/>
                  </a:cubicBezTo>
                  <a:cubicBezTo>
                    <a:pt x="18256" y="4115"/>
                    <a:pt x="18241" y="4131"/>
                    <a:pt x="18229" y="4148"/>
                  </a:cubicBezTo>
                  <a:cubicBezTo>
                    <a:pt x="18216" y="4160"/>
                    <a:pt x="18210" y="4176"/>
                    <a:pt x="18203" y="4192"/>
                  </a:cubicBezTo>
                  <a:cubicBezTo>
                    <a:pt x="18196" y="4207"/>
                    <a:pt x="18188" y="4223"/>
                    <a:pt x="18173" y="4236"/>
                  </a:cubicBezTo>
                  <a:cubicBezTo>
                    <a:pt x="18161" y="4257"/>
                    <a:pt x="18142" y="4277"/>
                    <a:pt x="18120" y="4296"/>
                  </a:cubicBezTo>
                  <a:cubicBezTo>
                    <a:pt x="18097" y="4315"/>
                    <a:pt x="18071" y="4333"/>
                    <a:pt x="18043" y="4349"/>
                  </a:cubicBezTo>
                  <a:cubicBezTo>
                    <a:pt x="17994" y="4385"/>
                    <a:pt x="17943" y="4421"/>
                    <a:pt x="17892" y="4458"/>
                  </a:cubicBezTo>
                  <a:cubicBezTo>
                    <a:pt x="17840" y="4495"/>
                    <a:pt x="17787" y="4532"/>
                    <a:pt x="17735" y="4572"/>
                  </a:cubicBezTo>
                  <a:cubicBezTo>
                    <a:pt x="17710" y="4589"/>
                    <a:pt x="17686" y="4606"/>
                    <a:pt x="17661" y="4606"/>
                  </a:cubicBezTo>
                  <a:cubicBezTo>
                    <a:pt x="17605" y="4606"/>
                    <a:pt x="17581" y="4560"/>
                    <a:pt x="17593" y="4526"/>
                  </a:cubicBezTo>
                  <a:cubicBezTo>
                    <a:pt x="17599" y="4507"/>
                    <a:pt x="17612" y="4491"/>
                    <a:pt x="17628" y="4478"/>
                  </a:cubicBezTo>
                  <a:cubicBezTo>
                    <a:pt x="17644" y="4465"/>
                    <a:pt x="17664" y="4455"/>
                    <a:pt x="17686" y="4446"/>
                  </a:cubicBezTo>
                  <a:cubicBezTo>
                    <a:pt x="17815" y="4366"/>
                    <a:pt x="17912" y="4267"/>
                    <a:pt x="17985" y="4160"/>
                  </a:cubicBezTo>
                  <a:cubicBezTo>
                    <a:pt x="18057" y="4052"/>
                    <a:pt x="18105" y="3935"/>
                    <a:pt x="18136" y="3819"/>
                  </a:cubicBezTo>
                  <a:cubicBezTo>
                    <a:pt x="18142" y="3803"/>
                    <a:pt x="18145" y="3788"/>
                    <a:pt x="18145" y="3773"/>
                  </a:cubicBezTo>
                  <a:cubicBezTo>
                    <a:pt x="18145" y="3757"/>
                    <a:pt x="18142" y="3742"/>
                    <a:pt x="18136" y="3723"/>
                  </a:cubicBezTo>
                  <a:cubicBezTo>
                    <a:pt x="18130" y="3710"/>
                    <a:pt x="18121" y="3700"/>
                    <a:pt x="18110" y="3689"/>
                  </a:cubicBezTo>
                  <a:cubicBezTo>
                    <a:pt x="18099" y="3677"/>
                    <a:pt x="18087" y="3666"/>
                    <a:pt x="18074" y="3651"/>
                  </a:cubicBezTo>
                  <a:cubicBezTo>
                    <a:pt x="18053" y="3622"/>
                    <a:pt x="18045" y="3589"/>
                    <a:pt x="18051" y="3557"/>
                  </a:cubicBezTo>
                  <a:cubicBezTo>
                    <a:pt x="18057" y="3525"/>
                    <a:pt x="18077" y="3493"/>
                    <a:pt x="18111" y="3466"/>
                  </a:cubicBezTo>
                  <a:cubicBezTo>
                    <a:pt x="18059" y="3449"/>
                    <a:pt x="18010" y="3432"/>
                    <a:pt x="17961" y="3416"/>
                  </a:cubicBezTo>
                  <a:cubicBezTo>
                    <a:pt x="17912" y="3400"/>
                    <a:pt x="17865" y="3384"/>
                    <a:pt x="17815" y="3369"/>
                  </a:cubicBezTo>
                  <a:cubicBezTo>
                    <a:pt x="17809" y="3365"/>
                    <a:pt x="17798" y="3363"/>
                    <a:pt x="17787" y="3361"/>
                  </a:cubicBezTo>
                  <a:cubicBezTo>
                    <a:pt x="17777" y="3359"/>
                    <a:pt x="17766" y="3357"/>
                    <a:pt x="17760" y="3353"/>
                  </a:cubicBezTo>
                  <a:cubicBezTo>
                    <a:pt x="17723" y="3348"/>
                    <a:pt x="17684" y="3355"/>
                    <a:pt x="17650" y="3368"/>
                  </a:cubicBezTo>
                  <a:cubicBezTo>
                    <a:pt x="17616" y="3381"/>
                    <a:pt x="17587" y="3401"/>
                    <a:pt x="17568" y="3424"/>
                  </a:cubicBezTo>
                  <a:cubicBezTo>
                    <a:pt x="17541" y="3445"/>
                    <a:pt x="17517" y="3467"/>
                    <a:pt x="17494" y="3487"/>
                  </a:cubicBezTo>
                  <a:cubicBezTo>
                    <a:pt x="17470" y="3507"/>
                    <a:pt x="17445" y="3525"/>
                    <a:pt x="17414" y="3538"/>
                  </a:cubicBezTo>
                  <a:cubicBezTo>
                    <a:pt x="17386" y="3546"/>
                    <a:pt x="17354" y="3550"/>
                    <a:pt x="17322" y="3553"/>
                  </a:cubicBezTo>
                  <a:cubicBezTo>
                    <a:pt x="17289" y="3557"/>
                    <a:pt x="17257" y="3559"/>
                    <a:pt x="17229" y="3563"/>
                  </a:cubicBezTo>
                  <a:cubicBezTo>
                    <a:pt x="17186" y="3573"/>
                    <a:pt x="17141" y="3591"/>
                    <a:pt x="17104" y="3614"/>
                  </a:cubicBezTo>
                  <a:cubicBezTo>
                    <a:pt x="17067" y="3638"/>
                    <a:pt x="17038" y="3666"/>
                    <a:pt x="17025" y="3697"/>
                  </a:cubicBezTo>
                  <a:cubicBezTo>
                    <a:pt x="17013" y="3681"/>
                    <a:pt x="17007" y="3663"/>
                    <a:pt x="17007" y="3645"/>
                  </a:cubicBezTo>
                  <a:cubicBezTo>
                    <a:pt x="17007" y="3627"/>
                    <a:pt x="17013" y="3609"/>
                    <a:pt x="17025" y="3592"/>
                  </a:cubicBezTo>
                  <a:cubicBezTo>
                    <a:pt x="16973" y="3601"/>
                    <a:pt x="16921" y="3583"/>
                    <a:pt x="16886" y="3555"/>
                  </a:cubicBezTo>
                  <a:cubicBezTo>
                    <a:pt x="16851" y="3527"/>
                    <a:pt x="16834" y="3489"/>
                    <a:pt x="16853" y="3458"/>
                  </a:cubicBezTo>
                  <a:cubicBezTo>
                    <a:pt x="16834" y="3449"/>
                    <a:pt x="16816" y="3443"/>
                    <a:pt x="16795" y="3437"/>
                  </a:cubicBezTo>
                  <a:cubicBezTo>
                    <a:pt x="16774" y="3430"/>
                    <a:pt x="16751" y="3424"/>
                    <a:pt x="16723" y="3416"/>
                  </a:cubicBezTo>
                  <a:cubicBezTo>
                    <a:pt x="16717" y="3411"/>
                    <a:pt x="16722" y="3409"/>
                    <a:pt x="16725" y="3408"/>
                  </a:cubicBezTo>
                  <a:cubicBezTo>
                    <a:pt x="16729" y="3407"/>
                    <a:pt x="16732" y="3407"/>
                    <a:pt x="16723" y="3407"/>
                  </a:cubicBezTo>
                  <a:cubicBezTo>
                    <a:pt x="16692" y="3380"/>
                    <a:pt x="16648" y="3362"/>
                    <a:pt x="16597" y="3354"/>
                  </a:cubicBezTo>
                  <a:cubicBezTo>
                    <a:pt x="16547" y="3346"/>
                    <a:pt x="16492" y="3348"/>
                    <a:pt x="16439" y="3361"/>
                  </a:cubicBezTo>
                  <a:cubicBezTo>
                    <a:pt x="16427" y="3365"/>
                    <a:pt x="16415" y="3369"/>
                    <a:pt x="16402" y="3371"/>
                  </a:cubicBezTo>
                  <a:cubicBezTo>
                    <a:pt x="16390" y="3374"/>
                    <a:pt x="16378" y="3374"/>
                    <a:pt x="16365" y="3369"/>
                  </a:cubicBezTo>
                  <a:cubicBezTo>
                    <a:pt x="16359" y="3369"/>
                    <a:pt x="16348" y="3367"/>
                    <a:pt x="16338" y="3363"/>
                  </a:cubicBezTo>
                  <a:cubicBezTo>
                    <a:pt x="16327" y="3359"/>
                    <a:pt x="16316" y="3353"/>
                    <a:pt x="16310" y="3344"/>
                  </a:cubicBezTo>
                  <a:cubicBezTo>
                    <a:pt x="16285" y="3323"/>
                    <a:pt x="16263" y="3301"/>
                    <a:pt x="16244" y="3277"/>
                  </a:cubicBezTo>
                  <a:cubicBezTo>
                    <a:pt x="16225" y="3254"/>
                    <a:pt x="16208" y="3228"/>
                    <a:pt x="16193" y="3201"/>
                  </a:cubicBezTo>
                  <a:cubicBezTo>
                    <a:pt x="16174" y="3180"/>
                    <a:pt x="16139" y="3170"/>
                    <a:pt x="16098" y="3164"/>
                  </a:cubicBezTo>
                  <a:cubicBezTo>
                    <a:pt x="16058" y="3159"/>
                    <a:pt x="16014" y="3159"/>
                    <a:pt x="15977" y="3159"/>
                  </a:cubicBezTo>
                  <a:cubicBezTo>
                    <a:pt x="15899" y="3163"/>
                    <a:pt x="15825" y="3163"/>
                    <a:pt x="15751" y="3161"/>
                  </a:cubicBezTo>
                  <a:cubicBezTo>
                    <a:pt x="15676" y="3159"/>
                    <a:pt x="15600" y="3155"/>
                    <a:pt x="15520" y="3151"/>
                  </a:cubicBezTo>
                  <a:cubicBezTo>
                    <a:pt x="15483" y="3146"/>
                    <a:pt x="15448" y="3142"/>
                    <a:pt x="15412" y="3141"/>
                  </a:cubicBezTo>
                  <a:cubicBezTo>
                    <a:pt x="15377" y="3140"/>
                    <a:pt x="15341" y="3142"/>
                    <a:pt x="15304" y="3151"/>
                  </a:cubicBezTo>
                  <a:cubicBezTo>
                    <a:pt x="15264" y="3159"/>
                    <a:pt x="15232" y="3175"/>
                    <a:pt x="15211" y="3194"/>
                  </a:cubicBezTo>
                  <a:cubicBezTo>
                    <a:pt x="15190" y="3213"/>
                    <a:pt x="15181" y="3235"/>
                    <a:pt x="15187" y="3256"/>
                  </a:cubicBezTo>
                  <a:cubicBezTo>
                    <a:pt x="15181" y="3243"/>
                    <a:pt x="15171" y="3233"/>
                    <a:pt x="15161" y="3222"/>
                  </a:cubicBezTo>
                  <a:cubicBezTo>
                    <a:pt x="15151" y="3211"/>
                    <a:pt x="15141" y="3199"/>
                    <a:pt x="15131" y="3184"/>
                  </a:cubicBezTo>
                  <a:cubicBezTo>
                    <a:pt x="15011" y="3199"/>
                    <a:pt x="14889" y="3228"/>
                    <a:pt x="14776" y="3269"/>
                  </a:cubicBezTo>
                  <a:cubicBezTo>
                    <a:pt x="14662" y="3310"/>
                    <a:pt x="14558" y="3363"/>
                    <a:pt x="14471" y="3424"/>
                  </a:cubicBezTo>
                  <a:cubicBezTo>
                    <a:pt x="14440" y="3392"/>
                    <a:pt x="14393" y="3379"/>
                    <a:pt x="14338" y="3374"/>
                  </a:cubicBezTo>
                  <a:cubicBezTo>
                    <a:pt x="14283" y="3369"/>
                    <a:pt x="14221" y="3374"/>
                    <a:pt x="14163" y="3378"/>
                  </a:cubicBezTo>
                  <a:cubicBezTo>
                    <a:pt x="14138" y="3384"/>
                    <a:pt x="14112" y="3389"/>
                    <a:pt x="14089" y="3395"/>
                  </a:cubicBezTo>
                  <a:cubicBezTo>
                    <a:pt x="14066" y="3401"/>
                    <a:pt x="14045" y="3407"/>
                    <a:pt x="14033" y="3416"/>
                  </a:cubicBezTo>
                  <a:cubicBezTo>
                    <a:pt x="14021" y="3428"/>
                    <a:pt x="14015" y="3446"/>
                    <a:pt x="14018" y="3462"/>
                  </a:cubicBezTo>
                  <a:cubicBezTo>
                    <a:pt x="14021" y="3478"/>
                    <a:pt x="14033" y="3491"/>
                    <a:pt x="14058" y="3496"/>
                  </a:cubicBezTo>
                  <a:cubicBezTo>
                    <a:pt x="13956" y="3504"/>
                    <a:pt x="13853" y="3521"/>
                    <a:pt x="13754" y="3545"/>
                  </a:cubicBezTo>
                  <a:cubicBezTo>
                    <a:pt x="13655" y="3570"/>
                    <a:pt x="13561" y="3603"/>
                    <a:pt x="13478" y="3643"/>
                  </a:cubicBezTo>
                  <a:cubicBezTo>
                    <a:pt x="13438" y="3630"/>
                    <a:pt x="13412" y="3604"/>
                    <a:pt x="13400" y="3574"/>
                  </a:cubicBezTo>
                  <a:cubicBezTo>
                    <a:pt x="13388" y="3545"/>
                    <a:pt x="13392" y="3512"/>
                    <a:pt x="13410" y="3487"/>
                  </a:cubicBezTo>
                  <a:cubicBezTo>
                    <a:pt x="13432" y="3460"/>
                    <a:pt x="13461" y="3436"/>
                    <a:pt x="13493" y="3414"/>
                  </a:cubicBezTo>
                  <a:cubicBezTo>
                    <a:pt x="13526" y="3391"/>
                    <a:pt x="13561" y="3371"/>
                    <a:pt x="13595" y="3353"/>
                  </a:cubicBezTo>
                  <a:cubicBezTo>
                    <a:pt x="13638" y="3331"/>
                    <a:pt x="13683" y="3309"/>
                    <a:pt x="13730" y="3290"/>
                  </a:cubicBezTo>
                  <a:cubicBezTo>
                    <a:pt x="13777" y="3272"/>
                    <a:pt x="13826" y="3256"/>
                    <a:pt x="13879" y="3247"/>
                  </a:cubicBezTo>
                  <a:cubicBezTo>
                    <a:pt x="13891" y="3247"/>
                    <a:pt x="13907" y="3245"/>
                    <a:pt x="13923" y="3242"/>
                  </a:cubicBezTo>
                  <a:cubicBezTo>
                    <a:pt x="13939" y="3239"/>
                    <a:pt x="13956" y="3235"/>
                    <a:pt x="13971" y="3231"/>
                  </a:cubicBezTo>
                  <a:cubicBezTo>
                    <a:pt x="13990" y="3226"/>
                    <a:pt x="14005" y="3215"/>
                    <a:pt x="14021" y="3202"/>
                  </a:cubicBezTo>
                  <a:cubicBezTo>
                    <a:pt x="14036" y="3190"/>
                    <a:pt x="14052" y="3176"/>
                    <a:pt x="14070" y="3167"/>
                  </a:cubicBezTo>
                  <a:cubicBezTo>
                    <a:pt x="14098" y="3151"/>
                    <a:pt x="14130" y="3135"/>
                    <a:pt x="14164" y="3120"/>
                  </a:cubicBezTo>
                  <a:cubicBezTo>
                    <a:pt x="14198" y="3105"/>
                    <a:pt x="14234" y="3092"/>
                    <a:pt x="14268" y="3079"/>
                  </a:cubicBezTo>
                  <a:lnTo>
                    <a:pt x="14928" y="2839"/>
                  </a:lnTo>
                  <a:cubicBezTo>
                    <a:pt x="14989" y="2814"/>
                    <a:pt x="15057" y="2797"/>
                    <a:pt x="15131" y="2797"/>
                  </a:cubicBezTo>
                  <a:cubicBezTo>
                    <a:pt x="15187" y="2797"/>
                    <a:pt x="15224" y="2814"/>
                    <a:pt x="15279" y="2806"/>
                  </a:cubicBezTo>
                  <a:cubicBezTo>
                    <a:pt x="15298" y="2801"/>
                    <a:pt x="15316" y="2795"/>
                    <a:pt x="15333" y="2789"/>
                  </a:cubicBezTo>
                  <a:cubicBezTo>
                    <a:pt x="15350" y="2783"/>
                    <a:pt x="15366" y="2776"/>
                    <a:pt x="15378" y="2772"/>
                  </a:cubicBezTo>
                  <a:cubicBezTo>
                    <a:pt x="15437" y="2745"/>
                    <a:pt x="15502" y="2729"/>
                    <a:pt x="15568" y="2723"/>
                  </a:cubicBezTo>
                  <a:cubicBezTo>
                    <a:pt x="15634" y="2717"/>
                    <a:pt x="15702" y="2722"/>
                    <a:pt x="15767" y="2734"/>
                  </a:cubicBezTo>
                  <a:cubicBezTo>
                    <a:pt x="15779" y="2738"/>
                    <a:pt x="15796" y="2743"/>
                    <a:pt x="15813" y="2745"/>
                  </a:cubicBezTo>
                  <a:cubicBezTo>
                    <a:pt x="15830" y="2747"/>
                    <a:pt x="15847" y="2747"/>
                    <a:pt x="15859" y="2743"/>
                  </a:cubicBezTo>
                  <a:cubicBezTo>
                    <a:pt x="15896" y="2734"/>
                    <a:pt x="15909" y="2709"/>
                    <a:pt x="15952" y="2692"/>
                  </a:cubicBezTo>
                  <a:cubicBezTo>
                    <a:pt x="16051" y="2654"/>
                    <a:pt x="16143" y="2764"/>
                    <a:pt x="16260" y="2751"/>
                  </a:cubicBezTo>
                  <a:cubicBezTo>
                    <a:pt x="16285" y="2751"/>
                    <a:pt x="16311" y="2745"/>
                    <a:pt x="16336" y="2739"/>
                  </a:cubicBezTo>
                  <a:cubicBezTo>
                    <a:pt x="16361" y="2734"/>
                    <a:pt x="16384" y="2730"/>
                    <a:pt x="16402" y="2734"/>
                  </a:cubicBezTo>
                  <a:cubicBezTo>
                    <a:pt x="16415" y="2738"/>
                    <a:pt x="16424" y="2746"/>
                    <a:pt x="16434" y="2752"/>
                  </a:cubicBezTo>
                  <a:cubicBezTo>
                    <a:pt x="16444" y="2758"/>
                    <a:pt x="16455" y="2764"/>
                    <a:pt x="16470" y="2764"/>
                  </a:cubicBezTo>
                  <a:cubicBezTo>
                    <a:pt x="16495" y="2768"/>
                    <a:pt x="16513" y="2758"/>
                    <a:pt x="16530" y="2745"/>
                  </a:cubicBezTo>
                  <a:cubicBezTo>
                    <a:pt x="16547" y="2731"/>
                    <a:pt x="16563" y="2713"/>
                    <a:pt x="16581" y="2701"/>
                  </a:cubicBezTo>
                  <a:cubicBezTo>
                    <a:pt x="16597" y="2692"/>
                    <a:pt x="16614" y="2686"/>
                    <a:pt x="16631" y="2680"/>
                  </a:cubicBezTo>
                  <a:cubicBezTo>
                    <a:pt x="16649" y="2674"/>
                    <a:pt x="16668" y="2669"/>
                    <a:pt x="16686" y="2663"/>
                  </a:cubicBezTo>
                  <a:cubicBezTo>
                    <a:pt x="16791" y="2642"/>
                    <a:pt x="16894" y="2621"/>
                    <a:pt x="16996" y="2599"/>
                  </a:cubicBezTo>
                  <a:cubicBezTo>
                    <a:pt x="17098" y="2577"/>
                    <a:pt x="17198" y="2555"/>
                    <a:pt x="17297" y="2532"/>
                  </a:cubicBezTo>
                  <a:cubicBezTo>
                    <a:pt x="17328" y="2524"/>
                    <a:pt x="17360" y="2510"/>
                    <a:pt x="17382" y="2494"/>
                  </a:cubicBezTo>
                  <a:cubicBezTo>
                    <a:pt x="17403" y="2479"/>
                    <a:pt x="17414" y="2461"/>
                    <a:pt x="17402" y="2444"/>
                  </a:cubicBezTo>
                  <a:lnTo>
                    <a:pt x="17359" y="2419"/>
                  </a:lnTo>
                  <a:cubicBezTo>
                    <a:pt x="17346" y="2404"/>
                    <a:pt x="17346" y="2388"/>
                    <a:pt x="17352" y="2374"/>
                  </a:cubicBezTo>
                  <a:cubicBezTo>
                    <a:pt x="17359" y="2360"/>
                    <a:pt x="17371" y="2347"/>
                    <a:pt x="17383" y="2339"/>
                  </a:cubicBezTo>
                  <a:cubicBezTo>
                    <a:pt x="17405" y="2330"/>
                    <a:pt x="17425" y="2324"/>
                    <a:pt x="17444" y="2317"/>
                  </a:cubicBezTo>
                  <a:cubicBezTo>
                    <a:pt x="17463" y="2310"/>
                    <a:pt x="17482" y="2303"/>
                    <a:pt x="17501" y="2293"/>
                  </a:cubicBezTo>
                  <a:cubicBezTo>
                    <a:pt x="17581" y="2263"/>
                    <a:pt x="17624" y="2204"/>
                    <a:pt x="17668" y="2148"/>
                  </a:cubicBezTo>
                  <a:cubicBezTo>
                    <a:pt x="17712" y="2092"/>
                    <a:pt x="17757" y="2038"/>
                    <a:pt x="17840" y="2019"/>
                  </a:cubicBezTo>
                  <a:cubicBezTo>
                    <a:pt x="17775" y="2034"/>
                    <a:pt x="17713" y="2023"/>
                    <a:pt x="17658" y="1999"/>
                  </a:cubicBezTo>
                  <a:cubicBezTo>
                    <a:pt x="17602" y="1975"/>
                    <a:pt x="17553" y="1937"/>
                    <a:pt x="17513" y="1897"/>
                  </a:cubicBezTo>
                  <a:cubicBezTo>
                    <a:pt x="17476" y="1861"/>
                    <a:pt x="17437" y="1821"/>
                    <a:pt x="17392" y="1788"/>
                  </a:cubicBezTo>
                  <a:cubicBezTo>
                    <a:pt x="17346" y="1755"/>
                    <a:pt x="17294" y="1729"/>
                    <a:pt x="17229" y="1720"/>
                  </a:cubicBezTo>
                  <a:cubicBezTo>
                    <a:pt x="17223" y="1733"/>
                    <a:pt x="17217" y="1747"/>
                    <a:pt x="17211" y="1761"/>
                  </a:cubicBezTo>
                  <a:cubicBezTo>
                    <a:pt x="17204" y="1776"/>
                    <a:pt x="17198" y="1792"/>
                    <a:pt x="17192" y="1809"/>
                  </a:cubicBezTo>
                  <a:cubicBezTo>
                    <a:pt x="17146" y="1765"/>
                    <a:pt x="17098" y="1725"/>
                    <a:pt x="17045" y="1688"/>
                  </a:cubicBezTo>
                  <a:cubicBezTo>
                    <a:pt x="16993" y="1652"/>
                    <a:pt x="16936" y="1619"/>
                    <a:pt x="16871" y="1590"/>
                  </a:cubicBezTo>
                  <a:cubicBezTo>
                    <a:pt x="16843" y="1615"/>
                    <a:pt x="16820" y="1644"/>
                    <a:pt x="16801" y="1674"/>
                  </a:cubicBezTo>
                  <a:cubicBezTo>
                    <a:pt x="16782" y="1704"/>
                    <a:pt x="16766" y="1735"/>
                    <a:pt x="16754" y="1767"/>
                  </a:cubicBezTo>
                  <a:cubicBezTo>
                    <a:pt x="16739" y="1748"/>
                    <a:pt x="16731" y="1730"/>
                    <a:pt x="16725" y="1712"/>
                  </a:cubicBezTo>
                  <a:cubicBezTo>
                    <a:pt x="16720" y="1694"/>
                    <a:pt x="16717" y="1676"/>
                    <a:pt x="16711" y="1657"/>
                  </a:cubicBezTo>
                  <a:cubicBezTo>
                    <a:pt x="16705" y="1641"/>
                    <a:pt x="16695" y="1624"/>
                    <a:pt x="16681" y="1608"/>
                  </a:cubicBezTo>
                  <a:cubicBezTo>
                    <a:pt x="16668" y="1593"/>
                    <a:pt x="16649" y="1580"/>
                    <a:pt x="16624" y="1569"/>
                  </a:cubicBezTo>
                  <a:cubicBezTo>
                    <a:pt x="16597" y="1565"/>
                    <a:pt x="16567" y="1570"/>
                    <a:pt x="16547" y="1581"/>
                  </a:cubicBezTo>
                  <a:cubicBezTo>
                    <a:pt x="16526" y="1591"/>
                    <a:pt x="16513" y="1607"/>
                    <a:pt x="16520" y="1624"/>
                  </a:cubicBezTo>
                  <a:cubicBezTo>
                    <a:pt x="16507" y="1611"/>
                    <a:pt x="16498" y="1599"/>
                    <a:pt x="16488" y="1588"/>
                  </a:cubicBezTo>
                  <a:cubicBezTo>
                    <a:pt x="16478" y="1576"/>
                    <a:pt x="16467" y="1565"/>
                    <a:pt x="16452" y="1552"/>
                  </a:cubicBezTo>
                  <a:cubicBezTo>
                    <a:pt x="16396" y="1571"/>
                    <a:pt x="16342" y="1593"/>
                    <a:pt x="16290" y="1618"/>
                  </a:cubicBezTo>
                  <a:cubicBezTo>
                    <a:pt x="16239" y="1644"/>
                    <a:pt x="16189" y="1672"/>
                    <a:pt x="16143" y="1704"/>
                  </a:cubicBezTo>
                  <a:cubicBezTo>
                    <a:pt x="16119" y="1655"/>
                    <a:pt x="16183" y="1617"/>
                    <a:pt x="16251" y="1578"/>
                  </a:cubicBezTo>
                  <a:cubicBezTo>
                    <a:pt x="16319" y="1540"/>
                    <a:pt x="16390" y="1500"/>
                    <a:pt x="16378" y="1447"/>
                  </a:cubicBezTo>
                  <a:cubicBezTo>
                    <a:pt x="16365" y="1413"/>
                    <a:pt x="16322" y="1384"/>
                    <a:pt x="16322" y="1359"/>
                  </a:cubicBezTo>
                  <a:cubicBezTo>
                    <a:pt x="16322" y="1296"/>
                    <a:pt x="16483" y="1245"/>
                    <a:pt x="16439" y="1190"/>
                  </a:cubicBezTo>
                  <a:cubicBezTo>
                    <a:pt x="16433" y="1182"/>
                    <a:pt x="16424" y="1178"/>
                    <a:pt x="16415" y="1174"/>
                  </a:cubicBezTo>
                  <a:cubicBezTo>
                    <a:pt x="16405" y="1169"/>
                    <a:pt x="16396" y="1165"/>
                    <a:pt x="16390" y="1157"/>
                  </a:cubicBezTo>
                  <a:cubicBezTo>
                    <a:pt x="16365" y="1138"/>
                    <a:pt x="16362" y="1114"/>
                    <a:pt x="16368" y="1088"/>
                  </a:cubicBezTo>
                  <a:cubicBezTo>
                    <a:pt x="16375" y="1063"/>
                    <a:pt x="16390" y="1037"/>
                    <a:pt x="16402" y="1014"/>
                  </a:cubicBezTo>
                  <a:cubicBezTo>
                    <a:pt x="16338" y="1001"/>
                    <a:pt x="16270" y="1003"/>
                    <a:pt x="16202" y="1013"/>
                  </a:cubicBezTo>
                  <a:cubicBezTo>
                    <a:pt x="16134" y="1023"/>
                    <a:pt x="16066" y="1041"/>
                    <a:pt x="16001" y="1060"/>
                  </a:cubicBezTo>
                  <a:cubicBezTo>
                    <a:pt x="15835" y="1110"/>
                    <a:pt x="15650" y="1174"/>
                    <a:pt x="15471" y="1190"/>
                  </a:cubicBezTo>
                  <a:cubicBezTo>
                    <a:pt x="15378" y="1199"/>
                    <a:pt x="15292" y="1190"/>
                    <a:pt x="15187" y="1190"/>
                  </a:cubicBezTo>
                  <a:cubicBezTo>
                    <a:pt x="15131" y="1190"/>
                    <a:pt x="15070" y="1182"/>
                    <a:pt x="15033" y="1165"/>
                  </a:cubicBezTo>
                  <a:cubicBezTo>
                    <a:pt x="15005" y="1157"/>
                    <a:pt x="14985" y="1145"/>
                    <a:pt x="14966" y="1134"/>
                  </a:cubicBezTo>
                  <a:cubicBezTo>
                    <a:pt x="14946" y="1122"/>
                    <a:pt x="14928" y="1110"/>
                    <a:pt x="14903" y="1102"/>
                  </a:cubicBezTo>
                  <a:cubicBezTo>
                    <a:pt x="14875" y="1094"/>
                    <a:pt x="14846" y="1092"/>
                    <a:pt x="14817" y="1093"/>
                  </a:cubicBezTo>
                  <a:cubicBezTo>
                    <a:pt x="14787" y="1094"/>
                    <a:pt x="14758" y="1098"/>
                    <a:pt x="14730" y="1102"/>
                  </a:cubicBezTo>
                  <a:cubicBezTo>
                    <a:pt x="14653" y="1115"/>
                    <a:pt x="14576" y="1135"/>
                    <a:pt x="14501" y="1159"/>
                  </a:cubicBezTo>
                  <a:cubicBezTo>
                    <a:pt x="14425" y="1184"/>
                    <a:pt x="14351" y="1214"/>
                    <a:pt x="14280" y="1245"/>
                  </a:cubicBezTo>
                  <a:cubicBezTo>
                    <a:pt x="14249" y="1230"/>
                    <a:pt x="14217" y="1221"/>
                    <a:pt x="14182" y="1216"/>
                  </a:cubicBezTo>
                  <a:cubicBezTo>
                    <a:pt x="14147" y="1211"/>
                    <a:pt x="14110" y="1211"/>
                    <a:pt x="14070" y="1216"/>
                  </a:cubicBezTo>
                  <a:cubicBezTo>
                    <a:pt x="13941" y="1239"/>
                    <a:pt x="13870" y="1319"/>
                    <a:pt x="13800" y="1401"/>
                  </a:cubicBezTo>
                  <a:cubicBezTo>
                    <a:pt x="13731" y="1483"/>
                    <a:pt x="13663" y="1567"/>
                    <a:pt x="13540" y="1598"/>
                  </a:cubicBezTo>
                  <a:cubicBezTo>
                    <a:pt x="13555" y="1567"/>
                    <a:pt x="13566" y="1533"/>
                    <a:pt x="13571" y="1500"/>
                  </a:cubicBezTo>
                  <a:cubicBezTo>
                    <a:pt x="13577" y="1467"/>
                    <a:pt x="13577" y="1434"/>
                    <a:pt x="13570" y="1405"/>
                  </a:cubicBezTo>
                  <a:cubicBezTo>
                    <a:pt x="13518" y="1394"/>
                    <a:pt x="13466" y="1389"/>
                    <a:pt x="13415" y="1389"/>
                  </a:cubicBezTo>
                  <a:cubicBezTo>
                    <a:pt x="13364" y="1389"/>
                    <a:pt x="13314" y="1394"/>
                    <a:pt x="13268" y="1405"/>
                  </a:cubicBezTo>
                  <a:cubicBezTo>
                    <a:pt x="13237" y="1470"/>
                    <a:pt x="13199" y="1535"/>
                    <a:pt x="13155" y="1600"/>
                  </a:cubicBezTo>
                  <a:cubicBezTo>
                    <a:pt x="13111" y="1665"/>
                    <a:pt x="13061" y="1729"/>
                    <a:pt x="13009" y="1792"/>
                  </a:cubicBezTo>
                  <a:cubicBezTo>
                    <a:pt x="12990" y="1756"/>
                    <a:pt x="12984" y="1720"/>
                    <a:pt x="12983" y="1684"/>
                  </a:cubicBezTo>
                  <a:cubicBezTo>
                    <a:pt x="12981" y="1647"/>
                    <a:pt x="12984" y="1609"/>
                    <a:pt x="12984" y="1569"/>
                  </a:cubicBezTo>
                  <a:cubicBezTo>
                    <a:pt x="12978" y="1535"/>
                    <a:pt x="12963" y="1499"/>
                    <a:pt x="12937" y="1466"/>
                  </a:cubicBezTo>
                  <a:cubicBezTo>
                    <a:pt x="12912" y="1434"/>
                    <a:pt x="12876" y="1407"/>
                    <a:pt x="12830" y="1392"/>
                  </a:cubicBezTo>
                  <a:cubicBezTo>
                    <a:pt x="12778" y="1455"/>
                    <a:pt x="12725" y="1520"/>
                    <a:pt x="12674" y="1584"/>
                  </a:cubicBezTo>
                  <a:cubicBezTo>
                    <a:pt x="12622" y="1648"/>
                    <a:pt x="12571" y="1712"/>
                    <a:pt x="12522" y="1775"/>
                  </a:cubicBezTo>
                  <a:cubicBezTo>
                    <a:pt x="12481" y="1712"/>
                    <a:pt x="12471" y="1638"/>
                    <a:pt x="12490" y="1571"/>
                  </a:cubicBezTo>
                  <a:cubicBezTo>
                    <a:pt x="12509" y="1504"/>
                    <a:pt x="12559" y="1443"/>
                    <a:pt x="12639" y="1405"/>
                  </a:cubicBezTo>
                  <a:cubicBezTo>
                    <a:pt x="12670" y="1386"/>
                    <a:pt x="12707" y="1372"/>
                    <a:pt x="12746" y="1364"/>
                  </a:cubicBezTo>
                  <a:cubicBezTo>
                    <a:pt x="12785" y="1357"/>
                    <a:pt x="12827" y="1354"/>
                    <a:pt x="12867" y="1359"/>
                  </a:cubicBezTo>
                  <a:cubicBezTo>
                    <a:pt x="12904" y="1363"/>
                    <a:pt x="12947" y="1369"/>
                    <a:pt x="12989" y="1371"/>
                  </a:cubicBezTo>
                  <a:cubicBezTo>
                    <a:pt x="13031" y="1373"/>
                    <a:pt x="13071" y="1371"/>
                    <a:pt x="13102" y="1359"/>
                  </a:cubicBezTo>
                  <a:cubicBezTo>
                    <a:pt x="13120" y="1350"/>
                    <a:pt x="13132" y="1342"/>
                    <a:pt x="13145" y="1333"/>
                  </a:cubicBezTo>
                  <a:cubicBezTo>
                    <a:pt x="13159" y="1324"/>
                    <a:pt x="13172" y="1315"/>
                    <a:pt x="13194" y="1304"/>
                  </a:cubicBezTo>
                  <a:cubicBezTo>
                    <a:pt x="13231" y="1287"/>
                    <a:pt x="13282" y="1283"/>
                    <a:pt x="13329" y="1277"/>
                  </a:cubicBezTo>
                  <a:cubicBezTo>
                    <a:pt x="13376" y="1270"/>
                    <a:pt x="13419" y="1262"/>
                    <a:pt x="13441" y="1237"/>
                  </a:cubicBezTo>
                  <a:cubicBezTo>
                    <a:pt x="13466" y="1205"/>
                    <a:pt x="13455" y="1174"/>
                    <a:pt x="13429" y="1145"/>
                  </a:cubicBezTo>
                  <a:cubicBezTo>
                    <a:pt x="13402" y="1116"/>
                    <a:pt x="13361" y="1089"/>
                    <a:pt x="13324" y="1068"/>
                  </a:cubicBezTo>
                  <a:cubicBezTo>
                    <a:pt x="13361" y="1064"/>
                    <a:pt x="13402" y="1064"/>
                    <a:pt x="13441" y="1071"/>
                  </a:cubicBezTo>
                  <a:cubicBezTo>
                    <a:pt x="13479" y="1077"/>
                    <a:pt x="13515" y="1089"/>
                    <a:pt x="13540" y="1110"/>
                  </a:cubicBezTo>
                  <a:cubicBezTo>
                    <a:pt x="13555" y="1119"/>
                    <a:pt x="13566" y="1128"/>
                    <a:pt x="13577" y="1136"/>
                  </a:cubicBezTo>
                  <a:cubicBezTo>
                    <a:pt x="13589" y="1143"/>
                    <a:pt x="13601" y="1148"/>
                    <a:pt x="13620" y="1148"/>
                  </a:cubicBezTo>
                  <a:cubicBezTo>
                    <a:pt x="13632" y="1153"/>
                    <a:pt x="13648" y="1150"/>
                    <a:pt x="13664" y="1146"/>
                  </a:cubicBezTo>
                  <a:cubicBezTo>
                    <a:pt x="13680" y="1141"/>
                    <a:pt x="13697" y="1134"/>
                    <a:pt x="13712" y="1127"/>
                  </a:cubicBezTo>
                  <a:cubicBezTo>
                    <a:pt x="13777" y="1102"/>
                    <a:pt x="13842" y="1074"/>
                    <a:pt x="13903" y="1043"/>
                  </a:cubicBezTo>
                  <a:cubicBezTo>
                    <a:pt x="13964" y="1012"/>
                    <a:pt x="14021" y="978"/>
                    <a:pt x="14070" y="942"/>
                  </a:cubicBezTo>
                  <a:cubicBezTo>
                    <a:pt x="14058" y="938"/>
                    <a:pt x="14045" y="936"/>
                    <a:pt x="14033" y="934"/>
                  </a:cubicBezTo>
                  <a:cubicBezTo>
                    <a:pt x="14021" y="932"/>
                    <a:pt x="14008" y="930"/>
                    <a:pt x="13996" y="925"/>
                  </a:cubicBezTo>
                  <a:cubicBezTo>
                    <a:pt x="14113" y="934"/>
                    <a:pt x="14226" y="934"/>
                    <a:pt x="14339" y="929"/>
                  </a:cubicBezTo>
                  <a:cubicBezTo>
                    <a:pt x="14451" y="923"/>
                    <a:pt x="14564" y="913"/>
                    <a:pt x="14681" y="900"/>
                  </a:cubicBezTo>
                  <a:cubicBezTo>
                    <a:pt x="14727" y="896"/>
                    <a:pt x="14775" y="892"/>
                    <a:pt x="14820" y="882"/>
                  </a:cubicBezTo>
                  <a:cubicBezTo>
                    <a:pt x="14865" y="872"/>
                    <a:pt x="14906" y="856"/>
                    <a:pt x="14940" y="829"/>
                  </a:cubicBezTo>
                  <a:cubicBezTo>
                    <a:pt x="14986" y="837"/>
                    <a:pt x="15031" y="843"/>
                    <a:pt x="15076" y="845"/>
                  </a:cubicBezTo>
                  <a:cubicBezTo>
                    <a:pt x="15121" y="848"/>
                    <a:pt x="15165" y="845"/>
                    <a:pt x="15212" y="837"/>
                  </a:cubicBezTo>
                  <a:cubicBezTo>
                    <a:pt x="15224" y="875"/>
                    <a:pt x="15279" y="883"/>
                    <a:pt x="15329" y="883"/>
                  </a:cubicBezTo>
                  <a:cubicBezTo>
                    <a:pt x="15378" y="883"/>
                    <a:pt x="15421" y="867"/>
                    <a:pt x="15471" y="854"/>
                  </a:cubicBezTo>
                  <a:cubicBezTo>
                    <a:pt x="15563" y="837"/>
                    <a:pt x="15662" y="875"/>
                    <a:pt x="15754" y="883"/>
                  </a:cubicBezTo>
                  <a:cubicBezTo>
                    <a:pt x="15847" y="892"/>
                    <a:pt x="15977" y="875"/>
                    <a:pt x="15989" y="812"/>
                  </a:cubicBezTo>
                  <a:cubicBezTo>
                    <a:pt x="15955" y="812"/>
                    <a:pt x="15926" y="800"/>
                    <a:pt x="15906" y="783"/>
                  </a:cubicBezTo>
                  <a:cubicBezTo>
                    <a:pt x="15887" y="767"/>
                    <a:pt x="15878" y="745"/>
                    <a:pt x="15884" y="724"/>
                  </a:cubicBezTo>
                  <a:cubicBezTo>
                    <a:pt x="15896" y="677"/>
                    <a:pt x="15977" y="644"/>
                    <a:pt x="15952" y="602"/>
                  </a:cubicBezTo>
                  <a:cubicBezTo>
                    <a:pt x="15940" y="580"/>
                    <a:pt x="15909" y="564"/>
                    <a:pt x="15884" y="555"/>
                  </a:cubicBezTo>
                  <a:lnTo>
                    <a:pt x="15495" y="395"/>
                  </a:lnTo>
                  <a:cubicBezTo>
                    <a:pt x="15452" y="379"/>
                    <a:pt x="15401" y="362"/>
                    <a:pt x="15351" y="355"/>
                  </a:cubicBezTo>
                  <a:cubicBezTo>
                    <a:pt x="15301" y="349"/>
                    <a:pt x="15252" y="353"/>
                    <a:pt x="15212" y="379"/>
                  </a:cubicBezTo>
                  <a:cubicBezTo>
                    <a:pt x="15199" y="391"/>
                    <a:pt x="15190" y="405"/>
                    <a:pt x="15181" y="419"/>
                  </a:cubicBezTo>
                  <a:cubicBezTo>
                    <a:pt x="15171" y="432"/>
                    <a:pt x="15162" y="446"/>
                    <a:pt x="15150" y="459"/>
                  </a:cubicBezTo>
                  <a:cubicBezTo>
                    <a:pt x="15116" y="482"/>
                    <a:pt x="15073" y="482"/>
                    <a:pt x="15029" y="472"/>
                  </a:cubicBezTo>
                  <a:cubicBezTo>
                    <a:pt x="14985" y="462"/>
                    <a:pt x="14940" y="442"/>
                    <a:pt x="14903" y="425"/>
                  </a:cubicBezTo>
                  <a:cubicBezTo>
                    <a:pt x="14897" y="389"/>
                    <a:pt x="14883" y="353"/>
                    <a:pt x="14863" y="319"/>
                  </a:cubicBezTo>
                  <a:cubicBezTo>
                    <a:pt x="14843" y="284"/>
                    <a:pt x="14817" y="250"/>
                    <a:pt x="14786" y="219"/>
                  </a:cubicBezTo>
                  <a:cubicBezTo>
                    <a:pt x="14792" y="242"/>
                    <a:pt x="14760" y="249"/>
                    <a:pt x="14723" y="246"/>
                  </a:cubicBezTo>
                  <a:cubicBezTo>
                    <a:pt x="14686" y="243"/>
                    <a:pt x="14644" y="229"/>
                    <a:pt x="14632" y="210"/>
                  </a:cubicBezTo>
                  <a:cubicBezTo>
                    <a:pt x="14585" y="166"/>
                    <a:pt x="14524" y="120"/>
                    <a:pt x="14456" y="89"/>
                  </a:cubicBezTo>
                  <a:cubicBezTo>
                    <a:pt x="14388" y="59"/>
                    <a:pt x="14314" y="44"/>
                    <a:pt x="14243" y="63"/>
                  </a:cubicBezTo>
                  <a:cubicBezTo>
                    <a:pt x="14221" y="88"/>
                    <a:pt x="14211" y="117"/>
                    <a:pt x="14209" y="145"/>
                  </a:cubicBezTo>
                  <a:cubicBezTo>
                    <a:pt x="14207" y="174"/>
                    <a:pt x="14215" y="202"/>
                    <a:pt x="14231" y="227"/>
                  </a:cubicBezTo>
                  <a:cubicBezTo>
                    <a:pt x="14209" y="215"/>
                    <a:pt x="14183" y="208"/>
                    <a:pt x="14159" y="208"/>
                  </a:cubicBezTo>
                  <a:cubicBezTo>
                    <a:pt x="14135" y="208"/>
                    <a:pt x="14113" y="215"/>
                    <a:pt x="14101" y="227"/>
                  </a:cubicBezTo>
                  <a:cubicBezTo>
                    <a:pt x="14086" y="189"/>
                    <a:pt x="14059" y="148"/>
                    <a:pt x="14022" y="116"/>
                  </a:cubicBezTo>
                  <a:cubicBezTo>
                    <a:pt x="13985" y="83"/>
                    <a:pt x="13938" y="59"/>
                    <a:pt x="13879" y="55"/>
                  </a:cubicBezTo>
                  <a:cubicBezTo>
                    <a:pt x="13820" y="44"/>
                    <a:pt x="13759" y="66"/>
                    <a:pt x="13722" y="99"/>
                  </a:cubicBezTo>
                  <a:cubicBezTo>
                    <a:pt x="13685" y="133"/>
                    <a:pt x="13672" y="177"/>
                    <a:pt x="13712" y="210"/>
                  </a:cubicBezTo>
                  <a:cubicBezTo>
                    <a:pt x="13666" y="185"/>
                    <a:pt x="13628" y="152"/>
                    <a:pt x="13598" y="116"/>
                  </a:cubicBezTo>
                  <a:cubicBezTo>
                    <a:pt x="13569" y="80"/>
                    <a:pt x="13549" y="40"/>
                    <a:pt x="13540" y="0"/>
                  </a:cubicBezTo>
                  <a:cubicBezTo>
                    <a:pt x="13469" y="0"/>
                    <a:pt x="13401" y="4"/>
                    <a:pt x="13334" y="13"/>
                  </a:cubicBezTo>
                  <a:cubicBezTo>
                    <a:pt x="13268" y="22"/>
                    <a:pt x="13203" y="36"/>
                    <a:pt x="13139" y="55"/>
                  </a:cubicBezTo>
                  <a:cubicBezTo>
                    <a:pt x="13126" y="59"/>
                    <a:pt x="13117" y="63"/>
                    <a:pt x="13108" y="67"/>
                  </a:cubicBezTo>
                  <a:cubicBezTo>
                    <a:pt x="13098" y="72"/>
                    <a:pt x="13089" y="76"/>
                    <a:pt x="13077" y="80"/>
                  </a:cubicBezTo>
                  <a:cubicBezTo>
                    <a:pt x="13065" y="88"/>
                    <a:pt x="13061" y="101"/>
                    <a:pt x="13061" y="115"/>
                  </a:cubicBezTo>
                  <a:cubicBezTo>
                    <a:pt x="13061" y="129"/>
                    <a:pt x="13065" y="145"/>
                    <a:pt x="13065" y="160"/>
                  </a:cubicBezTo>
                  <a:cubicBezTo>
                    <a:pt x="13071" y="193"/>
                    <a:pt x="13077" y="228"/>
                    <a:pt x="13085" y="263"/>
                  </a:cubicBezTo>
                  <a:cubicBezTo>
                    <a:pt x="13092" y="299"/>
                    <a:pt x="13102" y="334"/>
                    <a:pt x="13114" y="370"/>
                  </a:cubicBezTo>
                  <a:cubicBezTo>
                    <a:pt x="13083" y="322"/>
                    <a:pt x="13051" y="273"/>
                    <a:pt x="13020" y="225"/>
                  </a:cubicBezTo>
                  <a:cubicBezTo>
                    <a:pt x="12989" y="177"/>
                    <a:pt x="12960" y="128"/>
                    <a:pt x="12935" y="80"/>
                  </a:cubicBezTo>
                  <a:cubicBezTo>
                    <a:pt x="12923" y="67"/>
                    <a:pt x="12909" y="52"/>
                    <a:pt x="12893" y="38"/>
                  </a:cubicBezTo>
                  <a:cubicBezTo>
                    <a:pt x="12878" y="24"/>
                    <a:pt x="12861" y="13"/>
                    <a:pt x="12842" y="8"/>
                  </a:cubicBezTo>
                  <a:cubicBezTo>
                    <a:pt x="12818" y="4"/>
                    <a:pt x="12792" y="13"/>
                    <a:pt x="12770" y="27"/>
                  </a:cubicBezTo>
                  <a:cubicBezTo>
                    <a:pt x="12748" y="41"/>
                    <a:pt x="12731" y="61"/>
                    <a:pt x="12725" y="80"/>
                  </a:cubicBezTo>
                  <a:cubicBezTo>
                    <a:pt x="12704" y="124"/>
                    <a:pt x="12690" y="169"/>
                    <a:pt x="12684" y="214"/>
                  </a:cubicBezTo>
                  <a:cubicBezTo>
                    <a:pt x="12679" y="259"/>
                    <a:pt x="12682" y="303"/>
                    <a:pt x="12694" y="345"/>
                  </a:cubicBezTo>
                  <a:cubicBezTo>
                    <a:pt x="12676" y="318"/>
                    <a:pt x="12648" y="294"/>
                    <a:pt x="12616" y="277"/>
                  </a:cubicBezTo>
                  <a:cubicBezTo>
                    <a:pt x="12583" y="259"/>
                    <a:pt x="12546" y="246"/>
                    <a:pt x="12509" y="240"/>
                  </a:cubicBezTo>
                  <a:cubicBezTo>
                    <a:pt x="12515" y="200"/>
                    <a:pt x="12483" y="162"/>
                    <a:pt x="12438" y="139"/>
                  </a:cubicBezTo>
                  <a:cubicBezTo>
                    <a:pt x="12392" y="117"/>
                    <a:pt x="12333" y="109"/>
                    <a:pt x="12287" y="130"/>
                  </a:cubicBezTo>
                  <a:cubicBezTo>
                    <a:pt x="12235" y="149"/>
                    <a:pt x="12212" y="189"/>
                    <a:pt x="12215" y="228"/>
                  </a:cubicBezTo>
                  <a:cubicBezTo>
                    <a:pt x="12218" y="266"/>
                    <a:pt x="12247" y="303"/>
                    <a:pt x="12299" y="315"/>
                  </a:cubicBezTo>
                  <a:cubicBezTo>
                    <a:pt x="12259" y="343"/>
                    <a:pt x="12236" y="381"/>
                    <a:pt x="12232" y="420"/>
                  </a:cubicBezTo>
                  <a:cubicBezTo>
                    <a:pt x="12227" y="459"/>
                    <a:pt x="12241" y="498"/>
                    <a:pt x="12275" y="530"/>
                  </a:cubicBezTo>
                  <a:cubicBezTo>
                    <a:pt x="12229" y="530"/>
                    <a:pt x="12196" y="511"/>
                    <a:pt x="12171" y="486"/>
                  </a:cubicBezTo>
                  <a:cubicBezTo>
                    <a:pt x="12145" y="461"/>
                    <a:pt x="12127" y="429"/>
                    <a:pt x="12108" y="404"/>
                  </a:cubicBezTo>
                  <a:cubicBezTo>
                    <a:pt x="12087" y="376"/>
                    <a:pt x="12054" y="350"/>
                    <a:pt x="12019" y="335"/>
                  </a:cubicBezTo>
                  <a:cubicBezTo>
                    <a:pt x="11983" y="321"/>
                    <a:pt x="11945" y="318"/>
                    <a:pt x="11911" y="337"/>
                  </a:cubicBezTo>
                  <a:cubicBezTo>
                    <a:pt x="11905" y="341"/>
                    <a:pt x="11898" y="347"/>
                    <a:pt x="11892" y="354"/>
                  </a:cubicBezTo>
                  <a:cubicBezTo>
                    <a:pt x="11886" y="362"/>
                    <a:pt x="11880" y="370"/>
                    <a:pt x="11874" y="379"/>
                  </a:cubicBezTo>
                  <a:cubicBezTo>
                    <a:pt x="11821" y="471"/>
                    <a:pt x="11843" y="575"/>
                    <a:pt x="11914" y="658"/>
                  </a:cubicBezTo>
                  <a:cubicBezTo>
                    <a:pt x="11985" y="741"/>
                    <a:pt x="12105" y="803"/>
                    <a:pt x="12250" y="812"/>
                  </a:cubicBezTo>
                  <a:cubicBezTo>
                    <a:pt x="12269" y="812"/>
                    <a:pt x="12290" y="812"/>
                    <a:pt x="12311" y="814"/>
                  </a:cubicBezTo>
                  <a:cubicBezTo>
                    <a:pt x="12332" y="816"/>
                    <a:pt x="12352" y="820"/>
                    <a:pt x="12367" y="829"/>
                  </a:cubicBezTo>
                  <a:cubicBezTo>
                    <a:pt x="12380" y="837"/>
                    <a:pt x="12392" y="851"/>
                    <a:pt x="12398" y="864"/>
                  </a:cubicBezTo>
                  <a:cubicBezTo>
                    <a:pt x="12404" y="878"/>
                    <a:pt x="12404" y="892"/>
                    <a:pt x="12392" y="900"/>
                  </a:cubicBezTo>
                  <a:cubicBezTo>
                    <a:pt x="12321" y="888"/>
                    <a:pt x="12253" y="874"/>
                    <a:pt x="12185" y="860"/>
                  </a:cubicBezTo>
                  <a:cubicBezTo>
                    <a:pt x="12117" y="847"/>
                    <a:pt x="12050" y="833"/>
                    <a:pt x="11979" y="820"/>
                  </a:cubicBezTo>
                  <a:cubicBezTo>
                    <a:pt x="11957" y="816"/>
                    <a:pt x="11934" y="812"/>
                    <a:pt x="11912" y="807"/>
                  </a:cubicBezTo>
                  <a:cubicBezTo>
                    <a:pt x="11889" y="801"/>
                    <a:pt x="11868" y="795"/>
                    <a:pt x="11849" y="787"/>
                  </a:cubicBezTo>
                  <a:cubicBezTo>
                    <a:pt x="11828" y="772"/>
                    <a:pt x="11811" y="756"/>
                    <a:pt x="11794" y="741"/>
                  </a:cubicBezTo>
                  <a:cubicBezTo>
                    <a:pt x="11778" y="726"/>
                    <a:pt x="11763" y="711"/>
                    <a:pt x="11744" y="698"/>
                  </a:cubicBezTo>
                  <a:cubicBezTo>
                    <a:pt x="11698" y="650"/>
                    <a:pt x="11636" y="608"/>
                    <a:pt x="11564" y="577"/>
                  </a:cubicBezTo>
                  <a:cubicBezTo>
                    <a:pt x="11491" y="546"/>
                    <a:pt x="11408" y="526"/>
                    <a:pt x="11319" y="522"/>
                  </a:cubicBezTo>
                  <a:cubicBezTo>
                    <a:pt x="11303" y="583"/>
                    <a:pt x="11322" y="644"/>
                    <a:pt x="11362" y="698"/>
                  </a:cubicBezTo>
                  <a:cubicBezTo>
                    <a:pt x="11402" y="753"/>
                    <a:pt x="11463" y="801"/>
                    <a:pt x="11534" y="837"/>
                  </a:cubicBezTo>
                  <a:cubicBezTo>
                    <a:pt x="11605" y="877"/>
                    <a:pt x="11687" y="906"/>
                    <a:pt x="11772" y="930"/>
                  </a:cubicBezTo>
                  <a:cubicBezTo>
                    <a:pt x="11857" y="954"/>
                    <a:pt x="11945" y="972"/>
                    <a:pt x="12028" y="989"/>
                  </a:cubicBezTo>
                  <a:cubicBezTo>
                    <a:pt x="11982" y="1020"/>
                    <a:pt x="11937" y="1060"/>
                    <a:pt x="11915" y="1099"/>
                  </a:cubicBezTo>
                  <a:cubicBezTo>
                    <a:pt x="11892" y="1139"/>
                    <a:pt x="11892" y="1178"/>
                    <a:pt x="11935" y="1207"/>
                  </a:cubicBezTo>
                  <a:lnTo>
                    <a:pt x="11898" y="1262"/>
                  </a:lnTo>
                  <a:cubicBezTo>
                    <a:pt x="11905" y="1319"/>
                    <a:pt x="11914" y="1376"/>
                    <a:pt x="11923" y="1433"/>
                  </a:cubicBezTo>
                  <a:cubicBezTo>
                    <a:pt x="11932" y="1490"/>
                    <a:pt x="11942" y="1548"/>
                    <a:pt x="11948" y="1607"/>
                  </a:cubicBezTo>
                  <a:cubicBezTo>
                    <a:pt x="11871" y="1592"/>
                    <a:pt x="11820" y="1552"/>
                    <a:pt x="11787" y="1503"/>
                  </a:cubicBezTo>
                  <a:cubicBezTo>
                    <a:pt x="11753" y="1453"/>
                    <a:pt x="11738" y="1394"/>
                    <a:pt x="11732" y="1342"/>
                  </a:cubicBezTo>
                  <a:cubicBezTo>
                    <a:pt x="11732" y="1289"/>
                    <a:pt x="11732" y="1229"/>
                    <a:pt x="11717" y="1174"/>
                  </a:cubicBezTo>
                  <a:cubicBezTo>
                    <a:pt x="11703" y="1118"/>
                    <a:pt x="11673" y="1066"/>
                    <a:pt x="11615" y="1031"/>
                  </a:cubicBezTo>
                  <a:cubicBezTo>
                    <a:pt x="11587" y="1062"/>
                    <a:pt x="11570" y="1098"/>
                    <a:pt x="11561" y="1135"/>
                  </a:cubicBezTo>
                  <a:cubicBezTo>
                    <a:pt x="11553" y="1171"/>
                    <a:pt x="11553" y="1209"/>
                    <a:pt x="11559" y="1245"/>
                  </a:cubicBezTo>
                  <a:cubicBezTo>
                    <a:pt x="11522" y="1245"/>
                    <a:pt x="11484" y="1247"/>
                    <a:pt x="11445" y="1252"/>
                  </a:cubicBezTo>
                  <a:cubicBezTo>
                    <a:pt x="11406" y="1258"/>
                    <a:pt x="11368" y="1266"/>
                    <a:pt x="11331" y="1279"/>
                  </a:cubicBezTo>
                  <a:cubicBezTo>
                    <a:pt x="11309" y="1310"/>
                    <a:pt x="11315" y="1352"/>
                    <a:pt x="11315" y="1389"/>
                  </a:cubicBezTo>
                  <a:cubicBezTo>
                    <a:pt x="11315" y="1425"/>
                    <a:pt x="11309" y="1455"/>
                    <a:pt x="11263" y="1464"/>
                  </a:cubicBezTo>
                  <a:cubicBezTo>
                    <a:pt x="11232" y="1468"/>
                    <a:pt x="11203" y="1455"/>
                    <a:pt x="11178" y="1437"/>
                  </a:cubicBezTo>
                  <a:cubicBezTo>
                    <a:pt x="11153" y="1419"/>
                    <a:pt x="11133" y="1394"/>
                    <a:pt x="11121" y="1376"/>
                  </a:cubicBezTo>
                  <a:cubicBezTo>
                    <a:pt x="11109" y="1354"/>
                    <a:pt x="11073" y="1334"/>
                    <a:pt x="11038" y="1326"/>
                  </a:cubicBezTo>
                  <a:cubicBezTo>
                    <a:pt x="11002" y="1317"/>
                    <a:pt x="10967" y="1319"/>
                    <a:pt x="10954" y="1342"/>
                  </a:cubicBezTo>
                  <a:cubicBezTo>
                    <a:pt x="10930" y="1304"/>
                    <a:pt x="10967" y="1254"/>
                    <a:pt x="11029" y="1254"/>
                  </a:cubicBezTo>
                  <a:cubicBezTo>
                    <a:pt x="11072" y="1254"/>
                    <a:pt x="11121" y="1270"/>
                    <a:pt x="11146" y="1254"/>
                  </a:cubicBezTo>
                  <a:cubicBezTo>
                    <a:pt x="11158" y="1245"/>
                    <a:pt x="11158" y="1237"/>
                    <a:pt x="11158" y="1216"/>
                  </a:cubicBezTo>
                  <a:cubicBezTo>
                    <a:pt x="11152" y="1182"/>
                    <a:pt x="11149" y="1148"/>
                    <a:pt x="11141" y="1116"/>
                  </a:cubicBezTo>
                  <a:cubicBezTo>
                    <a:pt x="11133" y="1083"/>
                    <a:pt x="11121" y="1052"/>
                    <a:pt x="11096" y="1022"/>
                  </a:cubicBezTo>
                  <a:cubicBezTo>
                    <a:pt x="11072" y="991"/>
                    <a:pt x="11036" y="964"/>
                    <a:pt x="10994" y="948"/>
                  </a:cubicBezTo>
                  <a:cubicBezTo>
                    <a:pt x="10951" y="932"/>
                    <a:pt x="10902" y="925"/>
                    <a:pt x="10850" y="934"/>
                  </a:cubicBezTo>
                  <a:cubicBezTo>
                    <a:pt x="10843" y="949"/>
                    <a:pt x="10837" y="964"/>
                    <a:pt x="10831" y="980"/>
                  </a:cubicBezTo>
                  <a:cubicBezTo>
                    <a:pt x="10825" y="995"/>
                    <a:pt x="10819" y="1010"/>
                    <a:pt x="10813" y="1022"/>
                  </a:cubicBezTo>
                  <a:cubicBezTo>
                    <a:pt x="10760" y="961"/>
                    <a:pt x="10708" y="900"/>
                    <a:pt x="10658" y="839"/>
                  </a:cubicBezTo>
                  <a:cubicBezTo>
                    <a:pt x="10607" y="777"/>
                    <a:pt x="10560" y="715"/>
                    <a:pt x="10516" y="652"/>
                  </a:cubicBezTo>
                  <a:cubicBezTo>
                    <a:pt x="10464" y="665"/>
                    <a:pt x="10424" y="696"/>
                    <a:pt x="10405" y="732"/>
                  </a:cubicBezTo>
                  <a:cubicBezTo>
                    <a:pt x="10387" y="768"/>
                    <a:pt x="10390" y="808"/>
                    <a:pt x="10424" y="837"/>
                  </a:cubicBezTo>
                  <a:cubicBezTo>
                    <a:pt x="10449" y="867"/>
                    <a:pt x="10498" y="883"/>
                    <a:pt x="10529" y="917"/>
                  </a:cubicBezTo>
                  <a:cubicBezTo>
                    <a:pt x="10578" y="972"/>
                    <a:pt x="10578" y="1039"/>
                    <a:pt x="10529" y="1094"/>
                  </a:cubicBezTo>
                  <a:cubicBezTo>
                    <a:pt x="10507" y="1073"/>
                    <a:pt x="10472" y="1059"/>
                    <a:pt x="10435" y="1055"/>
                  </a:cubicBezTo>
                  <a:cubicBezTo>
                    <a:pt x="10398" y="1052"/>
                    <a:pt x="10359" y="1058"/>
                    <a:pt x="10331" y="1077"/>
                  </a:cubicBezTo>
                  <a:cubicBezTo>
                    <a:pt x="10325" y="1050"/>
                    <a:pt x="10319" y="1025"/>
                    <a:pt x="10314" y="1001"/>
                  </a:cubicBezTo>
                  <a:cubicBezTo>
                    <a:pt x="10310" y="977"/>
                    <a:pt x="10307" y="953"/>
                    <a:pt x="10307" y="925"/>
                  </a:cubicBezTo>
                  <a:cubicBezTo>
                    <a:pt x="10202" y="900"/>
                    <a:pt x="10097" y="892"/>
                    <a:pt x="9998" y="892"/>
                  </a:cubicBezTo>
                  <a:cubicBezTo>
                    <a:pt x="9943" y="892"/>
                    <a:pt x="9881" y="900"/>
                    <a:pt x="9869" y="934"/>
                  </a:cubicBezTo>
                  <a:cubicBezTo>
                    <a:pt x="9847" y="974"/>
                    <a:pt x="9895" y="1005"/>
                    <a:pt x="9943" y="1037"/>
                  </a:cubicBezTo>
                  <a:cubicBezTo>
                    <a:pt x="9992" y="1068"/>
                    <a:pt x="10041" y="1100"/>
                    <a:pt x="10023" y="1140"/>
                  </a:cubicBezTo>
                  <a:cubicBezTo>
                    <a:pt x="9989" y="1157"/>
                    <a:pt x="9952" y="1152"/>
                    <a:pt x="9919" y="1137"/>
                  </a:cubicBezTo>
                  <a:cubicBezTo>
                    <a:pt x="9886" y="1122"/>
                    <a:pt x="9856" y="1098"/>
                    <a:pt x="9838" y="1077"/>
                  </a:cubicBezTo>
                  <a:cubicBezTo>
                    <a:pt x="9816" y="1054"/>
                    <a:pt x="9778" y="1036"/>
                    <a:pt x="9741" y="1031"/>
                  </a:cubicBezTo>
                  <a:cubicBezTo>
                    <a:pt x="9705" y="1025"/>
                    <a:pt x="9671" y="1033"/>
                    <a:pt x="9659" y="1060"/>
                  </a:cubicBezTo>
                  <a:cubicBezTo>
                    <a:pt x="9653" y="1073"/>
                    <a:pt x="9656" y="1083"/>
                    <a:pt x="9663" y="1094"/>
                  </a:cubicBezTo>
                  <a:cubicBezTo>
                    <a:pt x="9671" y="1104"/>
                    <a:pt x="9684" y="1115"/>
                    <a:pt x="9696" y="1127"/>
                  </a:cubicBezTo>
                  <a:cubicBezTo>
                    <a:pt x="9730" y="1155"/>
                    <a:pt x="9765" y="1180"/>
                    <a:pt x="9801" y="1205"/>
                  </a:cubicBezTo>
                  <a:cubicBezTo>
                    <a:pt x="9836" y="1229"/>
                    <a:pt x="9872" y="1254"/>
                    <a:pt x="9906" y="1279"/>
                  </a:cubicBezTo>
                  <a:cubicBezTo>
                    <a:pt x="9872" y="1279"/>
                    <a:pt x="9842" y="1272"/>
                    <a:pt x="9820" y="1260"/>
                  </a:cubicBezTo>
                  <a:cubicBezTo>
                    <a:pt x="9798" y="1248"/>
                    <a:pt x="9782" y="1230"/>
                    <a:pt x="9776" y="1207"/>
                  </a:cubicBezTo>
                  <a:cubicBezTo>
                    <a:pt x="9742" y="1226"/>
                    <a:pt x="9704" y="1231"/>
                    <a:pt x="9665" y="1227"/>
                  </a:cubicBezTo>
                  <a:cubicBezTo>
                    <a:pt x="9626" y="1223"/>
                    <a:pt x="9588" y="1209"/>
                    <a:pt x="9554" y="1190"/>
                  </a:cubicBezTo>
                  <a:cubicBezTo>
                    <a:pt x="9529" y="1174"/>
                    <a:pt x="9511" y="1152"/>
                    <a:pt x="9495" y="1127"/>
                  </a:cubicBezTo>
                  <a:cubicBezTo>
                    <a:pt x="9480" y="1103"/>
                    <a:pt x="9468" y="1077"/>
                    <a:pt x="9455" y="1052"/>
                  </a:cubicBezTo>
                  <a:cubicBezTo>
                    <a:pt x="9403" y="1064"/>
                    <a:pt x="9347" y="1077"/>
                    <a:pt x="9290" y="1087"/>
                  </a:cubicBezTo>
                  <a:cubicBezTo>
                    <a:pt x="9233" y="1098"/>
                    <a:pt x="9175" y="1106"/>
                    <a:pt x="9116" y="1110"/>
                  </a:cubicBezTo>
                  <a:cubicBezTo>
                    <a:pt x="9156" y="1150"/>
                    <a:pt x="9195" y="1190"/>
                    <a:pt x="9235" y="1231"/>
                  </a:cubicBezTo>
                  <a:cubicBezTo>
                    <a:pt x="9275" y="1272"/>
                    <a:pt x="9316" y="1315"/>
                    <a:pt x="9363" y="1359"/>
                  </a:cubicBezTo>
                  <a:cubicBezTo>
                    <a:pt x="9381" y="1376"/>
                    <a:pt x="9397" y="1393"/>
                    <a:pt x="9414" y="1409"/>
                  </a:cubicBezTo>
                  <a:cubicBezTo>
                    <a:pt x="9432" y="1425"/>
                    <a:pt x="9452" y="1439"/>
                    <a:pt x="9480" y="1447"/>
                  </a:cubicBezTo>
                  <a:cubicBezTo>
                    <a:pt x="9539" y="1474"/>
                    <a:pt x="9603" y="1481"/>
                    <a:pt x="9670" y="1477"/>
                  </a:cubicBezTo>
                  <a:cubicBezTo>
                    <a:pt x="9736" y="1473"/>
                    <a:pt x="9804" y="1460"/>
                    <a:pt x="9869" y="1447"/>
                  </a:cubicBezTo>
                  <a:cubicBezTo>
                    <a:pt x="9887" y="1455"/>
                    <a:pt x="9906" y="1466"/>
                    <a:pt x="9925" y="1477"/>
                  </a:cubicBezTo>
                  <a:cubicBezTo>
                    <a:pt x="9944" y="1488"/>
                    <a:pt x="9964" y="1500"/>
                    <a:pt x="9986" y="1510"/>
                  </a:cubicBezTo>
                  <a:cubicBezTo>
                    <a:pt x="10106" y="1495"/>
                    <a:pt x="10231" y="1486"/>
                    <a:pt x="10357" y="1481"/>
                  </a:cubicBezTo>
                  <a:cubicBezTo>
                    <a:pt x="10483" y="1476"/>
                    <a:pt x="10609" y="1476"/>
                    <a:pt x="10732" y="1481"/>
                  </a:cubicBezTo>
                  <a:cubicBezTo>
                    <a:pt x="10825" y="1525"/>
                    <a:pt x="10919" y="1567"/>
                    <a:pt x="11015" y="1607"/>
                  </a:cubicBezTo>
                  <a:cubicBezTo>
                    <a:pt x="11110" y="1647"/>
                    <a:pt x="11207" y="1685"/>
                    <a:pt x="11306" y="1720"/>
                  </a:cubicBezTo>
                  <a:cubicBezTo>
                    <a:pt x="11325" y="1704"/>
                    <a:pt x="11340" y="1686"/>
                    <a:pt x="11356" y="1667"/>
                  </a:cubicBezTo>
                  <a:cubicBezTo>
                    <a:pt x="11371" y="1648"/>
                    <a:pt x="11386" y="1628"/>
                    <a:pt x="11405" y="1607"/>
                  </a:cubicBezTo>
                  <a:cubicBezTo>
                    <a:pt x="11417" y="1668"/>
                    <a:pt x="11431" y="1727"/>
                    <a:pt x="11447" y="1786"/>
                  </a:cubicBezTo>
                  <a:cubicBezTo>
                    <a:pt x="11462" y="1846"/>
                    <a:pt x="11479" y="1906"/>
                    <a:pt x="11497" y="1969"/>
                  </a:cubicBezTo>
                  <a:cubicBezTo>
                    <a:pt x="11510" y="2021"/>
                    <a:pt x="11522" y="2076"/>
                    <a:pt x="11530" y="2132"/>
                  </a:cubicBezTo>
                  <a:cubicBezTo>
                    <a:pt x="11538" y="2187"/>
                    <a:pt x="11541" y="2244"/>
                    <a:pt x="11534" y="2301"/>
                  </a:cubicBezTo>
                  <a:cubicBezTo>
                    <a:pt x="11491" y="2236"/>
                    <a:pt x="11443" y="2171"/>
                    <a:pt x="11395" y="2105"/>
                  </a:cubicBezTo>
                  <a:cubicBezTo>
                    <a:pt x="11346" y="2039"/>
                    <a:pt x="11297" y="1973"/>
                    <a:pt x="11251" y="1906"/>
                  </a:cubicBezTo>
                  <a:cubicBezTo>
                    <a:pt x="11238" y="1889"/>
                    <a:pt x="11226" y="1869"/>
                    <a:pt x="11210" y="1849"/>
                  </a:cubicBezTo>
                  <a:cubicBezTo>
                    <a:pt x="11194" y="1829"/>
                    <a:pt x="11174" y="1809"/>
                    <a:pt x="11146" y="1792"/>
                  </a:cubicBezTo>
                  <a:cubicBezTo>
                    <a:pt x="11109" y="1760"/>
                    <a:pt x="11058" y="1736"/>
                    <a:pt x="11002" y="1716"/>
                  </a:cubicBezTo>
                  <a:cubicBezTo>
                    <a:pt x="10945" y="1696"/>
                    <a:pt x="10884" y="1680"/>
                    <a:pt x="10825" y="1666"/>
                  </a:cubicBezTo>
                  <a:cubicBezTo>
                    <a:pt x="10760" y="1653"/>
                    <a:pt x="10698" y="1638"/>
                    <a:pt x="10637" y="1623"/>
                  </a:cubicBezTo>
                  <a:cubicBezTo>
                    <a:pt x="10575" y="1608"/>
                    <a:pt x="10513" y="1592"/>
                    <a:pt x="10449" y="1577"/>
                  </a:cubicBezTo>
                  <a:cubicBezTo>
                    <a:pt x="10399" y="1615"/>
                    <a:pt x="10486" y="1666"/>
                    <a:pt x="10566" y="1687"/>
                  </a:cubicBezTo>
                  <a:cubicBezTo>
                    <a:pt x="10695" y="1720"/>
                    <a:pt x="10800" y="1784"/>
                    <a:pt x="10874" y="1851"/>
                  </a:cubicBezTo>
                  <a:cubicBezTo>
                    <a:pt x="10961" y="1935"/>
                    <a:pt x="11004" y="2035"/>
                    <a:pt x="11023" y="2139"/>
                  </a:cubicBezTo>
                  <a:cubicBezTo>
                    <a:pt x="11042" y="2243"/>
                    <a:pt x="11038" y="2351"/>
                    <a:pt x="11029" y="2452"/>
                  </a:cubicBezTo>
                  <a:cubicBezTo>
                    <a:pt x="10954" y="2444"/>
                    <a:pt x="10899" y="2381"/>
                    <a:pt x="10899" y="2322"/>
                  </a:cubicBezTo>
                  <a:cubicBezTo>
                    <a:pt x="10899" y="2259"/>
                    <a:pt x="10917" y="2204"/>
                    <a:pt x="10887" y="2154"/>
                  </a:cubicBezTo>
                  <a:cubicBezTo>
                    <a:pt x="10874" y="2118"/>
                    <a:pt x="10850" y="2090"/>
                    <a:pt x="10820" y="2063"/>
                  </a:cubicBezTo>
                  <a:cubicBezTo>
                    <a:pt x="10789" y="2037"/>
                    <a:pt x="10754" y="2013"/>
                    <a:pt x="10720" y="1985"/>
                  </a:cubicBezTo>
                  <a:lnTo>
                    <a:pt x="10399" y="1767"/>
                  </a:lnTo>
                  <a:cubicBezTo>
                    <a:pt x="10399" y="1809"/>
                    <a:pt x="10413" y="1850"/>
                    <a:pt x="10432" y="1890"/>
                  </a:cubicBezTo>
                  <a:cubicBezTo>
                    <a:pt x="10452" y="1931"/>
                    <a:pt x="10476" y="1971"/>
                    <a:pt x="10498" y="2011"/>
                  </a:cubicBezTo>
                  <a:cubicBezTo>
                    <a:pt x="10516" y="2051"/>
                    <a:pt x="10530" y="2095"/>
                    <a:pt x="10530" y="2138"/>
                  </a:cubicBezTo>
                  <a:cubicBezTo>
                    <a:pt x="10529" y="2181"/>
                    <a:pt x="10513" y="2223"/>
                    <a:pt x="10473" y="2259"/>
                  </a:cubicBezTo>
                  <a:cubicBezTo>
                    <a:pt x="10408" y="2242"/>
                    <a:pt x="10364" y="2202"/>
                    <a:pt x="10347" y="2156"/>
                  </a:cubicBezTo>
                  <a:cubicBezTo>
                    <a:pt x="10330" y="2111"/>
                    <a:pt x="10341" y="2059"/>
                    <a:pt x="10387" y="2019"/>
                  </a:cubicBezTo>
                  <a:cubicBezTo>
                    <a:pt x="10313" y="1994"/>
                    <a:pt x="10305" y="1933"/>
                    <a:pt x="10298" y="1872"/>
                  </a:cubicBezTo>
                  <a:cubicBezTo>
                    <a:pt x="10291" y="1812"/>
                    <a:pt x="10285" y="1752"/>
                    <a:pt x="10214" y="1729"/>
                  </a:cubicBezTo>
                  <a:cubicBezTo>
                    <a:pt x="10165" y="1712"/>
                    <a:pt x="10097" y="1729"/>
                    <a:pt x="10035" y="1729"/>
                  </a:cubicBezTo>
                  <a:cubicBezTo>
                    <a:pt x="9943" y="1729"/>
                    <a:pt x="9856" y="1704"/>
                    <a:pt x="9764" y="1695"/>
                  </a:cubicBezTo>
                  <a:cubicBezTo>
                    <a:pt x="9671" y="1687"/>
                    <a:pt x="9554" y="1712"/>
                    <a:pt x="9542" y="1775"/>
                  </a:cubicBezTo>
                  <a:cubicBezTo>
                    <a:pt x="9705" y="1853"/>
                    <a:pt x="9844" y="1954"/>
                    <a:pt x="9950" y="2069"/>
                  </a:cubicBezTo>
                  <a:cubicBezTo>
                    <a:pt x="10057" y="2183"/>
                    <a:pt x="10131" y="2311"/>
                    <a:pt x="10165" y="2444"/>
                  </a:cubicBezTo>
                  <a:cubicBezTo>
                    <a:pt x="10242" y="2448"/>
                    <a:pt x="10316" y="2466"/>
                    <a:pt x="10384" y="2493"/>
                  </a:cubicBezTo>
                  <a:cubicBezTo>
                    <a:pt x="10452" y="2520"/>
                    <a:pt x="10513" y="2555"/>
                    <a:pt x="10566" y="2595"/>
                  </a:cubicBezTo>
                  <a:cubicBezTo>
                    <a:pt x="10501" y="2587"/>
                    <a:pt x="10439" y="2575"/>
                    <a:pt x="10381" y="2560"/>
                  </a:cubicBezTo>
                  <a:cubicBezTo>
                    <a:pt x="10322" y="2544"/>
                    <a:pt x="10267" y="2524"/>
                    <a:pt x="10214" y="2499"/>
                  </a:cubicBezTo>
                  <a:cubicBezTo>
                    <a:pt x="10041" y="2419"/>
                    <a:pt x="9920" y="2306"/>
                    <a:pt x="9803" y="2189"/>
                  </a:cubicBezTo>
                  <a:cubicBezTo>
                    <a:pt x="9687" y="2072"/>
                    <a:pt x="9576" y="1950"/>
                    <a:pt x="9424" y="1851"/>
                  </a:cubicBezTo>
                  <a:cubicBezTo>
                    <a:pt x="9387" y="1830"/>
                    <a:pt x="9346" y="1809"/>
                    <a:pt x="9302" y="1796"/>
                  </a:cubicBezTo>
                  <a:cubicBezTo>
                    <a:pt x="9258" y="1784"/>
                    <a:pt x="9212" y="1779"/>
                    <a:pt x="9165" y="1792"/>
                  </a:cubicBezTo>
                  <a:cubicBezTo>
                    <a:pt x="9252" y="1872"/>
                    <a:pt x="9333" y="1949"/>
                    <a:pt x="9414" y="2025"/>
                  </a:cubicBezTo>
                  <a:cubicBezTo>
                    <a:pt x="9495" y="2102"/>
                    <a:pt x="9576" y="2179"/>
                    <a:pt x="9659" y="2259"/>
                  </a:cubicBezTo>
                  <a:cubicBezTo>
                    <a:pt x="9693" y="2290"/>
                    <a:pt x="9725" y="2323"/>
                    <a:pt x="9754" y="2358"/>
                  </a:cubicBezTo>
                  <a:cubicBezTo>
                    <a:pt x="9782" y="2392"/>
                    <a:pt x="9807" y="2429"/>
                    <a:pt x="9825" y="2469"/>
                  </a:cubicBezTo>
                  <a:cubicBezTo>
                    <a:pt x="9841" y="2509"/>
                    <a:pt x="9858" y="2561"/>
                    <a:pt x="9886" y="2600"/>
                  </a:cubicBezTo>
                  <a:cubicBezTo>
                    <a:pt x="9913" y="2638"/>
                    <a:pt x="9952" y="2665"/>
                    <a:pt x="10011" y="2654"/>
                  </a:cubicBezTo>
                  <a:cubicBezTo>
                    <a:pt x="9955" y="2717"/>
                    <a:pt x="9813" y="2679"/>
                    <a:pt x="9739" y="2629"/>
                  </a:cubicBezTo>
                  <a:cubicBezTo>
                    <a:pt x="9437" y="2423"/>
                    <a:pt x="9400" y="2065"/>
                    <a:pt x="9023" y="1931"/>
                  </a:cubicBezTo>
                  <a:cubicBezTo>
                    <a:pt x="8974" y="1967"/>
                    <a:pt x="8965" y="2016"/>
                    <a:pt x="8976" y="2067"/>
                  </a:cubicBezTo>
                  <a:cubicBezTo>
                    <a:pt x="8986" y="2119"/>
                    <a:pt x="9017" y="2173"/>
                    <a:pt x="9048" y="2217"/>
                  </a:cubicBezTo>
                  <a:cubicBezTo>
                    <a:pt x="9070" y="2238"/>
                    <a:pt x="9087" y="2262"/>
                    <a:pt x="9103" y="2286"/>
                  </a:cubicBezTo>
                  <a:cubicBezTo>
                    <a:pt x="9119" y="2310"/>
                    <a:pt x="9134" y="2335"/>
                    <a:pt x="9153" y="2356"/>
                  </a:cubicBezTo>
                  <a:cubicBezTo>
                    <a:pt x="9165" y="2368"/>
                    <a:pt x="9176" y="2382"/>
                    <a:pt x="9187" y="2396"/>
                  </a:cubicBezTo>
                  <a:cubicBezTo>
                    <a:pt x="9198" y="2409"/>
                    <a:pt x="9208" y="2423"/>
                    <a:pt x="9221" y="2436"/>
                  </a:cubicBezTo>
                  <a:cubicBezTo>
                    <a:pt x="9239" y="2457"/>
                    <a:pt x="9266" y="2477"/>
                    <a:pt x="9293" y="2495"/>
                  </a:cubicBezTo>
                  <a:cubicBezTo>
                    <a:pt x="9321" y="2514"/>
                    <a:pt x="9350" y="2532"/>
                    <a:pt x="9375" y="2549"/>
                  </a:cubicBezTo>
                  <a:cubicBezTo>
                    <a:pt x="9597" y="2692"/>
                    <a:pt x="9764" y="2869"/>
                    <a:pt x="9856" y="3062"/>
                  </a:cubicBezTo>
                  <a:cubicBezTo>
                    <a:pt x="9869" y="3088"/>
                    <a:pt x="9881" y="3113"/>
                    <a:pt x="9869" y="3134"/>
                  </a:cubicBezTo>
                  <a:cubicBezTo>
                    <a:pt x="9853" y="3163"/>
                    <a:pt x="9807" y="3174"/>
                    <a:pt x="9757" y="3169"/>
                  </a:cubicBezTo>
                  <a:cubicBezTo>
                    <a:pt x="9707" y="3164"/>
                    <a:pt x="9653" y="3144"/>
                    <a:pt x="9622" y="3113"/>
                  </a:cubicBezTo>
                  <a:cubicBezTo>
                    <a:pt x="9588" y="3132"/>
                    <a:pt x="9552" y="3150"/>
                    <a:pt x="9515" y="3163"/>
                  </a:cubicBezTo>
                  <a:cubicBezTo>
                    <a:pt x="9478" y="3176"/>
                    <a:pt x="9440" y="3184"/>
                    <a:pt x="9400" y="3184"/>
                  </a:cubicBezTo>
                  <a:cubicBezTo>
                    <a:pt x="9316" y="3188"/>
                    <a:pt x="9239" y="3171"/>
                    <a:pt x="9167" y="3142"/>
                  </a:cubicBezTo>
                  <a:cubicBezTo>
                    <a:pt x="9094" y="3114"/>
                    <a:pt x="9026" y="3075"/>
                    <a:pt x="8962" y="3037"/>
                  </a:cubicBezTo>
                  <a:cubicBezTo>
                    <a:pt x="8897" y="2997"/>
                    <a:pt x="8829" y="2955"/>
                    <a:pt x="8761" y="2913"/>
                  </a:cubicBezTo>
                  <a:cubicBezTo>
                    <a:pt x="8693" y="2871"/>
                    <a:pt x="8625" y="2829"/>
                    <a:pt x="8561" y="2789"/>
                  </a:cubicBezTo>
                  <a:cubicBezTo>
                    <a:pt x="8527" y="2766"/>
                    <a:pt x="8494" y="2746"/>
                    <a:pt x="8465" y="2725"/>
                  </a:cubicBezTo>
                  <a:cubicBezTo>
                    <a:pt x="8436" y="2704"/>
                    <a:pt x="8410" y="2682"/>
                    <a:pt x="8388" y="2654"/>
                  </a:cubicBezTo>
                  <a:cubicBezTo>
                    <a:pt x="8376" y="2642"/>
                    <a:pt x="8363" y="2627"/>
                    <a:pt x="8351" y="2612"/>
                  </a:cubicBezTo>
                  <a:cubicBezTo>
                    <a:pt x="8339" y="2596"/>
                    <a:pt x="8326" y="2581"/>
                    <a:pt x="8314" y="2566"/>
                  </a:cubicBezTo>
                  <a:cubicBezTo>
                    <a:pt x="8302" y="2558"/>
                    <a:pt x="8285" y="2549"/>
                    <a:pt x="8268" y="2541"/>
                  </a:cubicBezTo>
                  <a:cubicBezTo>
                    <a:pt x="8251" y="2532"/>
                    <a:pt x="8234" y="2524"/>
                    <a:pt x="8221" y="2515"/>
                  </a:cubicBezTo>
                  <a:cubicBezTo>
                    <a:pt x="8144" y="2475"/>
                    <a:pt x="8079" y="2427"/>
                    <a:pt x="8026" y="2372"/>
                  </a:cubicBezTo>
                  <a:cubicBezTo>
                    <a:pt x="7973" y="2317"/>
                    <a:pt x="7931" y="2255"/>
                    <a:pt x="7901" y="2187"/>
                  </a:cubicBezTo>
                  <a:cubicBezTo>
                    <a:pt x="7860" y="2175"/>
                    <a:pt x="7808" y="2162"/>
                    <a:pt x="7761" y="2160"/>
                  </a:cubicBezTo>
                  <a:cubicBezTo>
                    <a:pt x="7714" y="2158"/>
                    <a:pt x="7672" y="2166"/>
                    <a:pt x="7654" y="2196"/>
                  </a:cubicBezTo>
                  <a:cubicBezTo>
                    <a:pt x="7641" y="2217"/>
                    <a:pt x="7641" y="2234"/>
                    <a:pt x="7641" y="2250"/>
                  </a:cubicBezTo>
                  <a:cubicBezTo>
                    <a:pt x="7641" y="2490"/>
                    <a:pt x="7759" y="2734"/>
                    <a:pt x="7975" y="2928"/>
                  </a:cubicBezTo>
                  <a:cubicBezTo>
                    <a:pt x="8018" y="2966"/>
                    <a:pt x="8067" y="3008"/>
                    <a:pt x="8055" y="3062"/>
                  </a:cubicBezTo>
                  <a:cubicBezTo>
                    <a:pt x="8036" y="3115"/>
                    <a:pt x="7948" y="3133"/>
                    <a:pt x="7860" y="3151"/>
                  </a:cubicBezTo>
                  <a:cubicBezTo>
                    <a:pt x="7772" y="3168"/>
                    <a:pt x="7685" y="3186"/>
                    <a:pt x="7666" y="3239"/>
                  </a:cubicBezTo>
                  <a:cubicBezTo>
                    <a:pt x="7614" y="3203"/>
                    <a:pt x="7546" y="3179"/>
                    <a:pt x="7473" y="3168"/>
                  </a:cubicBezTo>
                  <a:cubicBezTo>
                    <a:pt x="7401" y="3157"/>
                    <a:pt x="7324" y="3159"/>
                    <a:pt x="7253" y="3176"/>
                  </a:cubicBezTo>
                  <a:cubicBezTo>
                    <a:pt x="7234" y="3123"/>
                    <a:pt x="7202" y="3071"/>
                    <a:pt x="7159" y="3021"/>
                  </a:cubicBezTo>
                  <a:cubicBezTo>
                    <a:pt x="7117" y="2972"/>
                    <a:pt x="7065" y="2926"/>
                    <a:pt x="7006" y="2886"/>
                  </a:cubicBezTo>
                  <a:cubicBezTo>
                    <a:pt x="6975" y="2881"/>
                    <a:pt x="6949" y="2894"/>
                    <a:pt x="6932" y="2913"/>
                  </a:cubicBezTo>
                  <a:cubicBezTo>
                    <a:pt x="6915" y="2933"/>
                    <a:pt x="6907" y="2959"/>
                    <a:pt x="6913" y="2982"/>
                  </a:cubicBezTo>
                  <a:cubicBezTo>
                    <a:pt x="6920" y="3003"/>
                    <a:pt x="6937" y="3025"/>
                    <a:pt x="6949" y="3048"/>
                  </a:cubicBezTo>
                  <a:cubicBezTo>
                    <a:pt x="6961" y="3070"/>
                    <a:pt x="6969" y="3092"/>
                    <a:pt x="6957" y="3113"/>
                  </a:cubicBezTo>
                  <a:cubicBezTo>
                    <a:pt x="6929" y="3104"/>
                    <a:pt x="6896" y="3102"/>
                    <a:pt x="6867" y="3107"/>
                  </a:cubicBezTo>
                  <a:cubicBezTo>
                    <a:pt x="6838" y="3112"/>
                    <a:pt x="6812" y="3123"/>
                    <a:pt x="6796" y="3142"/>
                  </a:cubicBezTo>
                  <a:cubicBezTo>
                    <a:pt x="6784" y="3106"/>
                    <a:pt x="6771" y="3073"/>
                    <a:pt x="6758" y="3040"/>
                  </a:cubicBezTo>
                  <a:cubicBezTo>
                    <a:pt x="6744" y="3007"/>
                    <a:pt x="6728" y="2974"/>
                    <a:pt x="6710" y="2940"/>
                  </a:cubicBezTo>
                  <a:cubicBezTo>
                    <a:pt x="6617" y="2928"/>
                    <a:pt x="6568" y="2999"/>
                    <a:pt x="6556" y="3062"/>
                  </a:cubicBezTo>
                  <a:cubicBezTo>
                    <a:pt x="6543" y="3125"/>
                    <a:pt x="6512" y="3201"/>
                    <a:pt x="6426" y="3214"/>
                  </a:cubicBezTo>
                  <a:cubicBezTo>
                    <a:pt x="6386" y="3222"/>
                    <a:pt x="6357" y="3206"/>
                    <a:pt x="6339" y="3182"/>
                  </a:cubicBezTo>
                  <a:cubicBezTo>
                    <a:pt x="6321" y="3157"/>
                    <a:pt x="6315" y="3123"/>
                    <a:pt x="6321" y="3096"/>
                  </a:cubicBezTo>
                  <a:cubicBezTo>
                    <a:pt x="6321" y="3031"/>
                    <a:pt x="6318" y="2967"/>
                    <a:pt x="6313" y="2902"/>
                  </a:cubicBezTo>
                  <a:cubicBezTo>
                    <a:pt x="6309" y="2838"/>
                    <a:pt x="6303" y="2774"/>
                    <a:pt x="6296" y="2709"/>
                  </a:cubicBezTo>
                  <a:cubicBezTo>
                    <a:pt x="6290" y="2673"/>
                    <a:pt x="6270" y="2629"/>
                    <a:pt x="6239" y="2598"/>
                  </a:cubicBezTo>
                  <a:cubicBezTo>
                    <a:pt x="6207" y="2567"/>
                    <a:pt x="6164" y="2549"/>
                    <a:pt x="6111" y="2566"/>
                  </a:cubicBezTo>
                  <a:cubicBezTo>
                    <a:pt x="6117" y="2545"/>
                    <a:pt x="6102" y="2526"/>
                    <a:pt x="6077" y="2513"/>
                  </a:cubicBezTo>
                  <a:cubicBezTo>
                    <a:pt x="6051" y="2501"/>
                    <a:pt x="6016" y="2494"/>
                    <a:pt x="5982" y="2499"/>
                  </a:cubicBezTo>
                  <a:cubicBezTo>
                    <a:pt x="5957" y="2503"/>
                    <a:pt x="5935" y="2515"/>
                    <a:pt x="5919" y="2533"/>
                  </a:cubicBezTo>
                  <a:cubicBezTo>
                    <a:pt x="5902" y="2550"/>
                    <a:pt x="5889" y="2572"/>
                    <a:pt x="5883" y="2595"/>
                  </a:cubicBezTo>
                  <a:cubicBezTo>
                    <a:pt x="5883" y="2612"/>
                    <a:pt x="5863" y="2624"/>
                    <a:pt x="5837" y="2634"/>
                  </a:cubicBezTo>
                  <a:cubicBezTo>
                    <a:pt x="5811" y="2644"/>
                    <a:pt x="5778" y="2652"/>
                    <a:pt x="5753" y="2663"/>
                  </a:cubicBezTo>
                  <a:cubicBezTo>
                    <a:pt x="5726" y="2671"/>
                    <a:pt x="5696" y="2683"/>
                    <a:pt x="5677" y="2697"/>
                  </a:cubicBezTo>
                  <a:cubicBezTo>
                    <a:pt x="5658" y="2712"/>
                    <a:pt x="5649" y="2730"/>
                    <a:pt x="5661" y="2751"/>
                  </a:cubicBezTo>
                  <a:cubicBezTo>
                    <a:pt x="5649" y="2734"/>
                    <a:pt x="5635" y="2719"/>
                    <a:pt x="5619" y="2707"/>
                  </a:cubicBezTo>
                  <a:cubicBezTo>
                    <a:pt x="5604" y="2694"/>
                    <a:pt x="5587" y="2684"/>
                    <a:pt x="5568" y="2675"/>
                  </a:cubicBezTo>
                  <a:cubicBezTo>
                    <a:pt x="5544" y="2665"/>
                    <a:pt x="5514" y="2662"/>
                    <a:pt x="5490" y="2666"/>
                  </a:cubicBezTo>
                  <a:cubicBezTo>
                    <a:pt x="5465" y="2670"/>
                    <a:pt x="5445" y="2682"/>
                    <a:pt x="5439" y="2701"/>
                  </a:cubicBezTo>
                  <a:cubicBezTo>
                    <a:pt x="5433" y="2726"/>
                    <a:pt x="5420" y="2750"/>
                    <a:pt x="5405" y="2773"/>
                  </a:cubicBezTo>
                  <a:cubicBezTo>
                    <a:pt x="5389" y="2796"/>
                    <a:pt x="5371" y="2818"/>
                    <a:pt x="5352" y="2839"/>
                  </a:cubicBezTo>
                  <a:cubicBezTo>
                    <a:pt x="5325" y="2823"/>
                    <a:pt x="5298" y="2808"/>
                    <a:pt x="5272" y="2793"/>
                  </a:cubicBezTo>
                  <a:cubicBezTo>
                    <a:pt x="5246" y="2777"/>
                    <a:pt x="5220" y="2762"/>
                    <a:pt x="5192" y="2743"/>
                  </a:cubicBezTo>
                  <a:cubicBezTo>
                    <a:pt x="5192" y="2780"/>
                    <a:pt x="5124" y="2797"/>
                    <a:pt x="5075" y="2797"/>
                  </a:cubicBezTo>
                  <a:cubicBezTo>
                    <a:pt x="5019" y="2797"/>
                    <a:pt x="4976" y="2789"/>
                    <a:pt x="4921" y="2797"/>
                  </a:cubicBezTo>
                  <a:cubicBezTo>
                    <a:pt x="4890" y="2801"/>
                    <a:pt x="4863" y="2812"/>
                    <a:pt x="4840" y="2826"/>
                  </a:cubicBezTo>
                  <a:cubicBezTo>
                    <a:pt x="4817" y="2840"/>
                    <a:pt x="4797" y="2858"/>
                    <a:pt x="4779" y="2877"/>
                  </a:cubicBezTo>
                  <a:cubicBezTo>
                    <a:pt x="4757" y="2894"/>
                    <a:pt x="4739" y="2918"/>
                    <a:pt x="4733" y="2940"/>
                  </a:cubicBezTo>
                  <a:cubicBezTo>
                    <a:pt x="4728" y="2962"/>
                    <a:pt x="4735" y="2982"/>
                    <a:pt x="4766" y="2991"/>
                  </a:cubicBezTo>
                  <a:cubicBezTo>
                    <a:pt x="4825" y="3010"/>
                    <a:pt x="4877" y="3038"/>
                    <a:pt x="4917" y="3073"/>
                  </a:cubicBezTo>
                  <a:cubicBezTo>
                    <a:pt x="4956" y="3107"/>
                    <a:pt x="4982" y="3149"/>
                    <a:pt x="4988" y="3193"/>
                  </a:cubicBezTo>
                  <a:cubicBezTo>
                    <a:pt x="4936" y="3197"/>
                    <a:pt x="4884" y="3204"/>
                    <a:pt x="4831" y="3212"/>
                  </a:cubicBezTo>
                  <a:cubicBezTo>
                    <a:pt x="4779" y="3219"/>
                    <a:pt x="4726" y="3226"/>
                    <a:pt x="4674" y="3231"/>
                  </a:cubicBezTo>
                  <a:cubicBezTo>
                    <a:pt x="4649" y="3167"/>
                    <a:pt x="4563" y="3125"/>
                    <a:pt x="4470" y="3134"/>
                  </a:cubicBezTo>
                  <a:cubicBezTo>
                    <a:pt x="4378" y="3142"/>
                    <a:pt x="4304" y="3214"/>
                    <a:pt x="4341" y="3264"/>
                  </a:cubicBezTo>
                  <a:cubicBezTo>
                    <a:pt x="4285" y="3281"/>
                    <a:pt x="4248" y="3218"/>
                    <a:pt x="4248" y="3176"/>
                  </a:cubicBezTo>
                  <a:cubicBezTo>
                    <a:pt x="4248" y="3130"/>
                    <a:pt x="4248" y="3079"/>
                    <a:pt x="4186" y="3071"/>
                  </a:cubicBezTo>
                  <a:cubicBezTo>
                    <a:pt x="4186" y="3083"/>
                    <a:pt x="4186" y="3094"/>
                    <a:pt x="4185" y="3105"/>
                  </a:cubicBezTo>
                  <a:cubicBezTo>
                    <a:pt x="4183" y="3116"/>
                    <a:pt x="4180" y="3127"/>
                    <a:pt x="4174" y="3142"/>
                  </a:cubicBezTo>
                  <a:cubicBezTo>
                    <a:pt x="4146" y="3191"/>
                    <a:pt x="4126" y="3219"/>
                    <a:pt x="4113" y="3235"/>
                  </a:cubicBezTo>
                  <a:cubicBezTo>
                    <a:pt x="4100" y="3252"/>
                    <a:pt x="4094" y="3256"/>
                    <a:pt x="4094" y="325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7" name="Google Shape;547;ge5b7317a64_0_33"/>
            <p:cNvSpPr/>
            <p:nvPr/>
          </p:nvSpPr>
          <p:spPr>
            <a:xfrm>
              <a:off x="7349296" y="2312088"/>
              <a:ext cx="98899" cy="108600"/>
            </a:xfrm>
            <a:custGeom>
              <a:rect b="b" l="l" r="r" t="t"/>
              <a:pathLst>
                <a:path extrusionOk="0" h="20666" w="1882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8" name="Google Shape;548;ge5b7317a64_0_33"/>
            <p:cNvSpPr/>
            <p:nvPr/>
          </p:nvSpPr>
          <p:spPr>
            <a:xfrm>
              <a:off x="15599130" y="8335297"/>
              <a:ext cx="238249" cy="145478"/>
            </a:xfrm>
            <a:custGeom>
              <a:rect b="b" l="l" r="r" t="t"/>
              <a:pathLst>
                <a:path extrusionOk="0" h="21261" w="20521">
                  <a:moveTo>
                    <a:pt x="3065" y="16702"/>
                  </a:moveTo>
                  <a:cubicBezTo>
                    <a:pt x="3214" y="17456"/>
                    <a:pt x="3214" y="18460"/>
                    <a:pt x="3364" y="19340"/>
                  </a:cubicBezTo>
                  <a:cubicBezTo>
                    <a:pt x="3364" y="19591"/>
                    <a:pt x="3364" y="20093"/>
                    <a:pt x="3513" y="20344"/>
                  </a:cubicBezTo>
                  <a:cubicBezTo>
                    <a:pt x="3738" y="20847"/>
                    <a:pt x="4037" y="20847"/>
                    <a:pt x="4336" y="21098"/>
                  </a:cubicBezTo>
                  <a:cubicBezTo>
                    <a:pt x="5307" y="21600"/>
                    <a:pt x="6279" y="20847"/>
                    <a:pt x="7026" y="20093"/>
                  </a:cubicBezTo>
                  <a:cubicBezTo>
                    <a:pt x="7848" y="19340"/>
                    <a:pt x="8372" y="18209"/>
                    <a:pt x="9343" y="17456"/>
                  </a:cubicBezTo>
                  <a:cubicBezTo>
                    <a:pt x="10315" y="16702"/>
                    <a:pt x="11212" y="16074"/>
                    <a:pt x="12333" y="15572"/>
                  </a:cubicBezTo>
                  <a:cubicBezTo>
                    <a:pt x="13230" y="14819"/>
                    <a:pt x="14201" y="14065"/>
                    <a:pt x="14650" y="12181"/>
                  </a:cubicBezTo>
                  <a:cubicBezTo>
                    <a:pt x="15023" y="10800"/>
                    <a:pt x="15023" y="9293"/>
                    <a:pt x="15621" y="8163"/>
                  </a:cubicBezTo>
                  <a:cubicBezTo>
                    <a:pt x="16219" y="7409"/>
                    <a:pt x="17041" y="7912"/>
                    <a:pt x="17789" y="7660"/>
                  </a:cubicBezTo>
                  <a:cubicBezTo>
                    <a:pt x="18910" y="7409"/>
                    <a:pt x="19508" y="5902"/>
                    <a:pt x="20181" y="4270"/>
                  </a:cubicBezTo>
                  <a:cubicBezTo>
                    <a:pt x="20330" y="3767"/>
                    <a:pt x="20629" y="3265"/>
                    <a:pt x="20480" y="2637"/>
                  </a:cubicBezTo>
                  <a:cubicBezTo>
                    <a:pt x="20330" y="1633"/>
                    <a:pt x="19732" y="1381"/>
                    <a:pt x="19059" y="1130"/>
                  </a:cubicBezTo>
                  <a:cubicBezTo>
                    <a:pt x="18163" y="879"/>
                    <a:pt x="17191" y="0"/>
                    <a:pt x="16070" y="0"/>
                  </a:cubicBezTo>
                  <a:cubicBezTo>
                    <a:pt x="15173" y="0"/>
                    <a:pt x="14052" y="1381"/>
                    <a:pt x="14201" y="3014"/>
                  </a:cubicBezTo>
                  <a:cubicBezTo>
                    <a:pt x="14201" y="3767"/>
                    <a:pt x="14650" y="4521"/>
                    <a:pt x="14351" y="5274"/>
                  </a:cubicBezTo>
                  <a:cubicBezTo>
                    <a:pt x="14201" y="5526"/>
                    <a:pt x="14052" y="5902"/>
                    <a:pt x="13902" y="5902"/>
                  </a:cubicBezTo>
                  <a:cubicBezTo>
                    <a:pt x="13230" y="6405"/>
                    <a:pt x="12482" y="6656"/>
                    <a:pt x="11735" y="6656"/>
                  </a:cubicBezTo>
                  <a:cubicBezTo>
                    <a:pt x="11361" y="6656"/>
                    <a:pt x="10913" y="6405"/>
                    <a:pt x="10614" y="6656"/>
                  </a:cubicBezTo>
                  <a:cubicBezTo>
                    <a:pt x="10315" y="7158"/>
                    <a:pt x="10464" y="8163"/>
                    <a:pt x="10614" y="8791"/>
                  </a:cubicBezTo>
                  <a:cubicBezTo>
                    <a:pt x="10763" y="9042"/>
                    <a:pt x="10763" y="9544"/>
                    <a:pt x="10763" y="9795"/>
                  </a:cubicBezTo>
                  <a:cubicBezTo>
                    <a:pt x="10763" y="10047"/>
                    <a:pt x="10614" y="10047"/>
                    <a:pt x="10464" y="10298"/>
                  </a:cubicBezTo>
                  <a:cubicBezTo>
                    <a:pt x="8222" y="11930"/>
                    <a:pt x="5606" y="11930"/>
                    <a:pt x="3364" y="10047"/>
                  </a:cubicBezTo>
                  <a:cubicBezTo>
                    <a:pt x="2916" y="9795"/>
                    <a:pt x="2617" y="9293"/>
                    <a:pt x="2168" y="9042"/>
                  </a:cubicBezTo>
                  <a:cubicBezTo>
                    <a:pt x="599" y="7912"/>
                    <a:pt x="-971" y="10298"/>
                    <a:pt x="748" y="11930"/>
                  </a:cubicBezTo>
                  <a:cubicBezTo>
                    <a:pt x="1346" y="12433"/>
                    <a:pt x="2168" y="12181"/>
                    <a:pt x="2766" y="13186"/>
                  </a:cubicBezTo>
                  <a:cubicBezTo>
                    <a:pt x="2916" y="14316"/>
                    <a:pt x="3065" y="15572"/>
                    <a:pt x="3065" y="16702"/>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9" name="Google Shape;549;ge5b7317a64_0_33"/>
            <p:cNvSpPr/>
            <p:nvPr/>
          </p:nvSpPr>
          <p:spPr>
            <a:xfrm>
              <a:off x="13877369" y="8692923"/>
              <a:ext cx="1965099" cy="1561667"/>
            </a:xfrm>
            <a:custGeom>
              <a:rect b="b" l="l" r="r" t="t"/>
              <a:pathLst>
                <a:path extrusionOk="0" h="21538" w="21543">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0" name="Google Shape;550;ge5b7317a64_0_33"/>
            <p:cNvSpPr/>
            <p:nvPr/>
          </p:nvSpPr>
          <p:spPr>
            <a:xfrm>
              <a:off x="15568148" y="10260578"/>
              <a:ext cx="42157" cy="62450"/>
            </a:xfrm>
            <a:custGeom>
              <a:rect b="b" l="l" r="r" t="t"/>
              <a:pathLst>
                <a:path extrusionOk="0" h="21098" w="18695">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1" name="Google Shape;551;ge5b7317a64_0_33"/>
            <p:cNvSpPr/>
            <p:nvPr/>
          </p:nvSpPr>
          <p:spPr>
            <a:xfrm>
              <a:off x="15402566" y="10329202"/>
              <a:ext cx="201700" cy="220266"/>
            </a:xfrm>
            <a:custGeom>
              <a:rect b="b" l="l" r="r" t="t"/>
              <a:pathLst>
                <a:path extrusionOk="0" h="21600" w="21254">
                  <a:moveTo>
                    <a:pt x="3579" y="844"/>
                  </a:moveTo>
                  <a:cubicBezTo>
                    <a:pt x="3032" y="506"/>
                    <a:pt x="2303" y="0"/>
                    <a:pt x="1483" y="0"/>
                  </a:cubicBezTo>
                  <a:cubicBezTo>
                    <a:pt x="753" y="0"/>
                    <a:pt x="-158" y="506"/>
                    <a:pt x="24" y="1266"/>
                  </a:cubicBezTo>
                  <a:cubicBezTo>
                    <a:pt x="207" y="2109"/>
                    <a:pt x="1483" y="2616"/>
                    <a:pt x="1300" y="3544"/>
                  </a:cubicBezTo>
                  <a:cubicBezTo>
                    <a:pt x="1938" y="3375"/>
                    <a:pt x="2667" y="3881"/>
                    <a:pt x="2850" y="4388"/>
                  </a:cubicBezTo>
                  <a:cubicBezTo>
                    <a:pt x="3032" y="4978"/>
                    <a:pt x="2667" y="5653"/>
                    <a:pt x="2120" y="5991"/>
                  </a:cubicBezTo>
                  <a:cubicBezTo>
                    <a:pt x="3852" y="9028"/>
                    <a:pt x="4946" y="12572"/>
                    <a:pt x="5128" y="16116"/>
                  </a:cubicBezTo>
                  <a:cubicBezTo>
                    <a:pt x="5948" y="15356"/>
                    <a:pt x="7315" y="15947"/>
                    <a:pt x="7862" y="16791"/>
                  </a:cubicBezTo>
                  <a:cubicBezTo>
                    <a:pt x="8500" y="17719"/>
                    <a:pt x="8409" y="18816"/>
                    <a:pt x="8591" y="19659"/>
                  </a:cubicBezTo>
                  <a:cubicBezTo>
                    <a:pt x="8774" y="20587"/>
                    <a:pt x="9776" y="21600"/>
                    <a:pt x="10870" y="21600"/>
                  </a:cubicBezTo>
                  <a:cubicBezTo>
                    <a:pt x="11417" y="21600"/>
                    <a:pt x="12055" y="21262"/>
                    <a:pt x="12419" y="20841"/>
                  </a:cubicBezTo>
                  <a:cubicBezTo>
                    <a:pt x="13604" y="20166"/>
                    <a:pt x="14698" y="19238"/>
                    <a:pt x="15700" y="18563"/>
                  </a:cubicBezTo>
                  <a:cubicBezTo>
                    <a:pt x="17432" y="17297"/>
                    <a:pt x="19255" y="15947"/>
                    <a:pt x="20075" y="14006"/>
                  </a:cubicBezTo>
                  <a:cubicBezTo>
                    <a:pt x="20986" y="11644"/>
                    <a:pt x="19893" y="8859"/>
                    <a:pt x="20804" y="6497"/>
                  </a:cubicBezTo>
                  <a:cubicBezTo>
                    <a:pt x="20986" y="5822"/>
                    <a:pt x="21442" y="5147"/>
                    <a:pt x="21169" y="4388"/>
                  </a:cubicBezTo>
                  <a:cubicBezTo>
                    <a:pt x="20804" y="3712"/>
                    <a:pt x="19893" y="3375"/>
                    <a:pt x="18890" y="3206"/>
                  </a:cubicBezTo>
                  <a:cubicBezTo>
                    <a:pt x="17158" y="2784"/>
                    <a:pt x="15518" y="2447"/>
                    <a:pt x="13969" y="2278"/>
                  </a:cubicBezTo>
                  <a:cubicBezTo>
                    <a:pt x="13786" y="2278"/>
                    <a:pt x="13331" y="2109"/>
                    <a:pt x="13148" y="2278"/>
                  </a:cubicBezTo>
                  <a:cubicBezTo>
                    <a:pt x="12419" y="2447"/>
                    <a:pt x="12055" y="3544"/>
                    <a:pt x="11234" y="3712"/>
                  </a:cubicBezTo>
                  <a:cubicBezTo>
                    <a:pt x="10323" y="4050"/>
                    <a:pt x="9594" y="2953"/>
                    <a:pt x="8774" y="2447"/>
                  </a:cubicBezTo>
                  <a:cubicBezTo>
                    <a:pt x="7224" y="1434"/>
                    <a:pt x="5310" y="1941"/>
                    <a:pt x="3579" y="844"/>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2" name="Google Shape;552;ge5b7317a64_0_33"/>
            <p:cNvSpPr/>
            <p:nvPr/>
          </p:nvSpPr>
          <p:spPr>
            <a:xfrm>
              <a:off x="16800223" y="9968614"/>
              <a:ext cx="292698" cy="468792"/>
            </a:xfrm>
            <a:custGeom>
              <a:rect b="b" l="l" r="r" t="t"/>
              <a:pathLst>
                <a:path extrusionOk="0" h="20789" w="21322">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3" name="Google Shape;553;ge5b7317a64_0_33"/>
            <p:cNvSpPr/>
            <p:nvPr/>
          </p:nvSpPr>
          <p:spPr>
            <a:xfrm>
              <a:off x="16499041" y="10341135"/>
              <a:ext cx="403272" cy="410386"/>
            </a:xfrm>
            <a:custGeom>
              <a:rect b="b" l="l" r="r" t="t"/>
              <a:pathLst>
                <a:path extrusionOk="0" h="20435" w="2160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4" name="Google Shape;554;ge5b7317a64_0_33"/>
            <p:cNvSpPr/>
            <p:nvPr/>
          </p:nvSpPr>
          <p:spPr>
            <a:xfrm>
              <a:off x="16356948" y="9122312"/>
              <a:ext cx="166537" cy="176665"/>
            </a:xfrm>
            <a:custGeom>
              <a:rect b="b" l="l" r="r" t="t"/>
              <a:pathLst>
                <a:path extrusionOk="0" h="21401" w="21074">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5" name="Google Shape;555;ge5b7317a64_0_33"/>
            <p:cNvSpPr/>
            <p:nvPr/>
          </p:nvSpPr>
          <p:spPr>
            <a:xfrm>
              <a:off x="17021345" y="9010099"/>
              <a:ext cx="90690" cy="65273"/>
            </a:xfrm>
            <a:custGeom>
              <a:rect b="b" l="l" r="r" t="t"/>
              <a:pathLst>
                <a:path extrusionOk="0" h="20804" w="20741">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028CD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6" name="Google Shape;556;ge5b7317a64_0_33"/>
            <p:cNvSpPr/>
            <p:nvPr/>
          </p:nvSpPr>
          <p:spPr>
            <a:xfrm>
              <a:off x="17112345" y="8946633"/>
              <a:ext cx="59149" cy="53686"/>
            </a:xfrm>
            <a:custGeom>
              <a:rect b="b" l="l" r="r" t="t"/>
              <a:pathLst>
                <a:path extrusionOk="0" h="20589" w="16948">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028CD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7" name="Google Shape;557;ge5b7317a64_0_33"/>
            <p:cNvSpPr/>
            <p:nvPr/>
          </p:nvSpPr>
          <p:spPr>
            <a:xfrm>
              <a:off x="17131908" y="9036786"/>
              <a:ext cx="36651" cy="43408"/>
            </a:xfrm>
            <a:custGeom>
              <a:rect b="b" l="l" r="r" t="t"/>
              <a:pathLst>
                <a:path extrusionOk="0" h="20869" w="21247">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028CD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8" name="Google Shape;558;ge5b7317a64_0_33"/>
            <p:cNvSpPr/>
            <p:nvPr/>
          </p:nvSpPr>
          <p:spPr>
            <a:xfrm>
              <a:off x="16486995" y="8877333"/>
              <a:ext cx="87403" cy="96069"/>
            </a:xfrm>
            <a:custGeom>
              <a:rect b="b" l="l" r="r" t="t"/>
              <a:pathLst>
                <a:path extrusionOk="0" h="19596" w="20835">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9" name="Google Shape;559;ge5b7317a64_0_33"/>
            <p:cNvSpPr/>
            <p:nvPr/>
          </p:nvSpPr>
          <p:spPr>
            <a:xfrm>
              <a:off x="15261538" y="8270485"/>
              <a:ext cx="444416" cy="416384"/>
            </a:xfrm>
            <a:custGeom>
              <a:rect b="b" l="l" r="r" t="t"/>
              <a:pathLst>
                <a:path extrusionOk="0" h="21488" w="21379">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0" name="Google Shape;560;ge5b7317a64_0_33"/>
            <p:cNvSpPr/>
            <p:nvPr/>
          </p:nvSpPr>
          <p:spPr>
            <a:xfrm>
              <a:off x="12192176" y="7654673"/>
              <a:ext cx="127538" cy="188947"/>
            </a:xfrm>
            <a:custGeom>
              <a:rect b="b" l="l" r="r" t="t"/>
              <a:pathLst>
                <a:path extrusionOk="0" h="21082" w="2139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1" name="Google Shape;561;ge5b7317a64_0_33"/>
            <p:cNvSpPr/>
            <p:nvPr/>
          </p:nvSpPr>
          <p:spPr>
            <a:xfrm>
              <a:off x="12981878" y="7840586"/>
              <a:ext cx="509479" cy="569150"/>
            </a:xfrm>
            <a:custGeom>
              <a:rect b="b" l="l" r="r" t="t"/>
              <a:pathLst>
                <a:path extrusionOk="0" h="21107" w="21103">
                  <a:moveTo>
                    <a:pt x="719" y="1303"/>
                  </a:moveTo>
                  <a:cubicBezTo>
                    <a:pt x="790" y="1656"/>
                    <a:pt x="397" y="1977"/>
                    <a:pt x="719" y="2266"/>
                  </a:cubicBezTo>
                  <a:cubicBezTo>
                    <a:pt x="790" y="2330"/>
                    <a:pt x="933" y="2394"/>
                    <a:pt x="1077" y="2394"/>
                  </a:cubicBezTo>
                  <a:cubicBezTo>
                    <a:pt x="2364" y="2587"/>
                    <a:pt x="3651" y="3132"/>
                    <a:pt x="4152" y="4127"/>
                  </a:cubicBezTo>
                  <a:cubicBezTo>
                    <a:pt x="4545" y="4898"/>
                    <a:pt x="4617" y="5893"/>
                    <a:pt x="5368" y="6310"/>
                  </a:cubicBezTo>
                  <a:cubicBezTo>
                    <a:pt x="5511" y="6149"/>
                    <a:pt x="5797" y="6310"/>
                    <a:pt x="5869" y="6438"/>
                  </a:cubicBezTo>
                  <a:cubicBezTo>
                    <a:pt x="6047" y="6567"/>
                    <a:pt x="6047" y="6823"/>
                    <a:pt x="6119" y="6984"/>
                  </a:cubicBezTo>
                  <a:cubicBezTo>
                    <a:pt x="6333" y="7433"/>
                    <a:pt x="6870" y="7722"/>
                    <a:pt x="7084" y="8171"/>
                  </a:cubicBezTo>
                  <a:cubicBezTo>
                    <a:pt x="7371" y="8717"/>
                    <a:pt x="7335" y="9455"/>
                    <a:pt x="7692" y="9937"/>
                  </a:cubicBezTo>
                  <a:cubicBezTo>
                    <a:pt x="8086" y="10418"/>
                    <a:pt x="8801" y="10546"/>
                    <a:pt x="9051" y="11092"/>
                  </a:cubicBezTo>
                  <a:cubicBezTo>
                    <a:pt x="9194" y="11349"/>
                    <a:pt x="9123" y="11605"/>
                    <a:pt x="9266" y="11830"/>
                  </a:cubicBezTo>
                  <a:cubicBezTo>
                    <a:pt x="9480" y="12344"/>
                    <a:pt x="10231" y="12568"/>
                    <a:pt x="10553" y="13082"/>
                  </a:cubicBezTo>
                  <a:cubicBezTo>
                    <a:pt x="10696" y="13307"/>
                    <a:pt x="10696" y="13563"/>
                    <a:pt x="10839" y="13852"/>
                  </a:cubicBezTo>
                  <a:cubicBezTo>
                    <a:pt x="11447" y="15457"/>
                    <a:pt x="13915" y="16002"/>
                    <a:pt x="14809" y="17479"/>
                  </a:cubicBezTo>
                  <a:cubicBezTo>
                    <a:pt x="14952" y="17800"/>
                    <a:pt x="15131" y="18153"/>
                    <a:pt x="15345" y="18410"/>
                  </a:cubicBezTo>
                  <a:cubicBezTo>
                    <a:pt x="15703" y="18827"/>
                    <a:pt x="16239" y="19019"/>
                    <a:pt x="16704" y="19276"/>
                  </a:cubicBezTo>
                  <a:cubicBezTo>
                    <a:pt x="17205" y="19629"/>
                    <a:pt x="17598" y="20175"/>
                    <a:pt x="18099" y="20560"/>
                  </a:cubicBezTo>
                  <a:cubicBezTo>
                    <a:pt x="18635" y="20977"/>
                    <a:pt x="19315" y="21234"/>
                    <a:pt x="19923" y="21041"/>
                  </a:cubicBezTo>
                  <a:cubicBezTo>
                    <a:pt x="20424" y="20849"/>
                    <a:pt x="20745" y="20367"/>
                    <a:pt x="20888" y="19886"/>
                  </a:cubicBezTo>
                  <a:cubicBezTo>
                    <a:pt x="21031" y="19437"/>
                    <a:pt x="20960" y="18891"/>
                    <a:pt x="21031" y="18410"/>
                  </a:cubicBezTo>
                  <a:cubicBezTo>
                    <a:pt x="21031" y="18217"/>
                    <a:pt x="21103" y="17960"/>
                    <a:pt x="21103" y="17736"/>
                  </a:cubicBezTo>
                  <a:cubicBezTo>
                    <a:pt x="21031" y="17350"/>
                    <a:pt x="20745" y="16997"/>
                    <a:pt x="20674" y="16516"/>
                  </a:cubicBezTo>
                  <a:cubicBezTo>
                    <a:pt x="20674" y="16323"/>
                    <a:pt x="20674" y="16131"/>
                    <a:pt x="20745" y="15938"/>
                  </a:cubicBezTo>
                  <a:cubicBezTo>
                    <a:pt x="20817" y="15200"/>
                    <a:pt x="20209" y="14430"/>
                    <a:pt x="19386" y="14301"/>
                  </a:cubicBezTo>
                  <a:cubicBezTo>
                    <a:pt x="19243" y="14237"/>
                    <a:pt x="19029" y="14237"/>
                    <a:pt x="18850" y="14173"/>
                  </a:cubicBezTo>
                  <a:cubicBezTo>
                    <a:pt x="18492" y="14045"/>
                    <a:pt x="18349" y="13627"/>
                    <a:pt x="18206" y="13307"/>
                  </a:cubicBezTo>
                  <a:cubicBezTo>
                    <a:pt x="18028" y="12825"/>
                    <a:pt x="17741" y="12279"/>
                    <a:pt x="17205" y="12279"/>
                  </a:cubicBezTo>
                  <a:cubicBezTo>
                    <a:pt x="17062" y="12279"/>
                    <a:pt x="16919" y="12279"/>
                    <a:pt x="16776" y="12279"/>
                  </a:cubicBezTo>
                  <a:cubicBezTo>
                    <a:pt x="16382" y="12279"/>
                    <a:pt x="16061" y="12023"/>
                    <a:pt x="15953" y="11670"/>
                  </a:cubicBezTo>
                  <a:cubicBezTo>
                    <a:pt x="15882" y="11349"/>
                    <a:pt x="16096" y="10996"/>
                    <a:pt x="16454" y="10867"/>
                  </a:cubicBezTo>
                  <a:cubicBezTo>
                    <a:pt x="16597" y="10803"/>
                    <a:pt x="16847" y="10803"/>
                    <a:pt x="16990" y="10739"/>
                  </a:cubicBezTo>
                  <a:cubicBezTo>
                    <a:pt x="17133" y="10675"/>
                    <a:pt x="17205" y="10482"/>
                    <a:pt x="17062" y="10322"/>
                  </a:cubicBezTo>
                  <a:cubicBezTo>
                    <a:pt x="16704" y="9872"/>
                    <a:pt x="16239" y="9391"/>
                    <a:pt x="15631" y="9198"/>
                  </a:cubicBezTo>
                  <a:cubicBezTo>
                    <a:pt x="15488" y="9134"/>
                    <a:pt x="15274" y="9134"/>
                    <a:pt x="15131" y="9006"/>
                  </a:cubicBezTo>
                  <a:cubicBezTo>
                    <a:pt x="14880" y="8781"/>
                    <a:pt x="14880" y="8524"/>
                    <a:pt x="14737" y="8235"/>
                  </a:cubicBezTo>
                  <a:cubicBezTo>
                    <a:pt x="14380" y="7497"/>
                    <a:pt x="13092" y="7690"/>
                    <a:pt x="12413" y="7048"/>
                  </a:cubicBezTo>
                  <a:cubicBezTo>
                    <a:pt x="12055" y="6727"/>
                    <a:pt x="11733" y="6085"/>
                    <a:pt x="11197" y="6149"/>
                  </a:cubicBezTo>
                  <a:cubicBezTo>
                    <a:pt x="11054" y="6149"/>
                    <a:pt x="10839" y="6310"/>
                    <a:pt x="10696" y="6374"/>
                  </a:cubicBezTo>
                  <a:cubicBezTo>
                    <a:pt x="10160" y="6502"/>
                    <a:pt x="9695" y="5957"/>
                    <a:pt x="9552" y="5475"/>
                  </a:cubicBezTo>
                  <a:cubicBezTo>
                    <a:pt x="9337" y="5026"/>
                    <a:pt x="9051" y="4480"/>
                    <a:pt x="8515" y="4480"/>
                  </a:cubicBezTo>
                  <a:cubicBezTo>
                    <a:pt x="8300" y="4480"/>
                    <a:pt x="8122" y="4545"/>
                    <a:pt x="7907" y="4609"/>
                  </a:cubicBezTo>
                  <a:cubicBezTo>
                    <a:pt x="7228" y="4737"/>
                    <a:pt x="6620" y="4288"/>
                    <a:pt x="6119" y="3871"/>
                  </a:cubicBezTo>
                  <a:cubicBezTo>
                    <a:pt x="6333" y="3935"/>
                    <a:pt x="6477" y="3614"/>
                    <a:pt x="6405" y="3389"/>
                  </a:cubicBezTo>
                  <a:cubicBezTo>
                    <a:pt x="6333" y="3197"/>
                    <a:pt x="6190" y="3100"/>
                    <a:pt x="6119" y="2876"/>
                  </a:cubicBezTo>
                  <a:cubicBezTo>
                    <a:pt x="6047" y="2683"/>
                    <a:pt x="6083" y="2426"/>
                    <a:pt x="5976" y="2137"/>
                  </a:cubicBezTo>
                  <a:cubicBezTo>
                    <a:pt x="5904" y="1881"/>
                    <a:pt x="5726" y="1656"/>
                    <a:pt x="5511" y="1592"/>
                  </a:cubicBezTo>
                  <a:cubicBezTo>
                    <a:pt x="5153" y="1528"/>
                    <a:pt x="4688" y="1784"/>
                    <a:pt x="4545" y="1528"/>
                  </a:cubicBezTo>
                  <a:cubicBezTo>
                    <a:pt x="4474" y="1367"/>
                    <a:pt x="4474" y="1239"/>
                    <a:pt x="4474" y="1110"/>
                  </a:cubicBezTo>
                  <a:cubicBezTo>
                    <a:pt x="4295" y="789"/>
                    <a:pt x="3794" y="789"/>
                    <a:pt x="3401" y="854"/>
                  </a:cubicBezTo>
                  <a:cubicBezTo>
                    <a:pt x="3043" y="918"/>
                    <a:pt x="2507" y="1046"/>
                    <a:pt x="2292" y="789"/>
                  </a:cubicBezTo>
                  <a:cubicBezTo>
                    <a:pt x="2221" y="693"/>
                    <a:pt x="2149" y="565"/>
                    <a:pt x="2042" y="501"/>
                  </a:cubicBezTo>
                  <a:cubicBezTo>
                    <a:pt x="1899" y="436"/>
                    <a:pt x="1756" y="501"/>
                    <a:pt x="1684" y="501"/>
                  </a:cubicBezTo>
                  <a:cubicBezTo>
                    <a:pt x="1148" y="501"/>
                    <a:pt x="719" y="-366"/>
                    <a:pt x="254" y="180"/>
                  </a:cubicBezTo>
                  <a:cubicBezTo>
                    <a:pt x="-497" y="789"/>
                    <a:pt x="647" y="918"/>
                    <a:pt x="719" y="130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2" name="Google Shape;562;ge5b7317a64_0_33"/>
            <p:cNvSpPr/>
            <p:nvPr/>
          </p:nvSpPr>
          <p:spPr>
            <a:xfrm>
              <a:off x="13464197" y="8185733"/>
              <a:ext cx="65280" cy="86402"/>
            </a:xfrm>
            <a:custGeom>
              <a:rect b="b" l="l" r="r" t="t"/>
              <a:pathLst>
                <a:path extrusionOk="0" h="21493" w="18705">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3" name="Google Shape;563;ge5b7317a64_0_33"/>
            <p:cNvSpPr/>
            <p:nvPr/>
          </p:nvSpPr>
          <p:spPr>
            <a:xfrm>
              <a:off x="13574711" y="8249677"/>
              <a:ext cx="50919" cy="30510"/>
            </a:xfrm>
            <a:custGeom>
              <a:rect b="b" l="l" r="r" t="t"/>
              <a:pathLst>
                <a:path extrusionOk="0" h="21600" w="19528">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4" name="Google Shape;564;ge5b7317a64_0_33"/>
            <p:cNvSpPr/>
            <p:nvPr/>
          </p:nvSpPr>
          <p:spPr>
            <a:xfrm>
              <a:off x="13645741" y="7755978"/>
              <a:ext cx="518865" cy="560148"/>
            </a:xfrm>
            <a:custGeom>
              <a:rect b="b" l="l" r="r" t="t"/>
              <a:pathLst>
                <a:path extrusionOk="0" h="21476" w="21494">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5" name="Google Shape;565;ge5b7317a64_0_33"/>
            <p:cNvSpPr/>
            <p:nvPr/>
          </p:nvSpPr>
          <p:spPr>
            <a:xfrm>
              <a:off x="13505030" y="8403890"/>
              <a:ext cx="466675" cy="148663"/>
            </a:xfrm>
            <a:custGeom>
              <a:rect b="b" l="l" r="r" t="t"/>
              <a:pathLst>
                <a:path extrusionOk="0" h="21177" w="21363">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6" name="Google Shape;566;ge5b7317a64_0_33"/>
            <p:cNvSpPr/>
            <p:nvPr/>
          </p:nvSpPr>
          <p:spPr>
            <a:xfrm>
              <a:off x="14014713" y="8530003"/>
              <a:ext cx="136180" cy="32787"/>
            </a:xfrm>
            <a:custGeom>
              <a:rect b="b" l="l" r="r" t="t"/>
              <a:pathLst>
                <a:path extrusionOk="0" h="15763" w="20983">
                  <a:moveTo>
                    <a:pt x="7888" y="15134"/>
                  </a:moveTo>
                  <a:cubicBezTo>
                    <a:pt x="9103" y="14319"/>
                    <a:pt x="9913" y="11874"/>
                    <a:pt x="10723" y="11059"/>
                  </a:cubicBezTo>
                  <a:cubicBezTo>
                    <a:pt x="13018" y="7391"/>
                    <a:pt x="15853" y="9429"/>
                    <a:pt x="18418" y="9429"/>
                  </a:cubicBezTo>
                  <a:cubicBezTo>
                    <a:pt x="19228" y="9429"/>
                    <a:pt x="20443" y="9429"/>
                    <a:pt x="20983" y="6576"/>
                  </a:cubicBezTo>
                  <a:cubicBezTo>
                    <a:pt x="19768" y="4946"/>
                    <a:pt x="18688" y="4130"/>
                    <a:pt x="17608" y="3315"/>
                  </a:cubicBezTo>
                  <a:cubicBezTo>
                    <a:pt x="15853" y="2500"/>
                    <a:pt x="14503" y="1685"/>
                    <a:pt x="12748" y="870"/>
                  </a:cubicBezTo>
                  <a:cubicBezTo>
                    <a:pt x="10723" y="55"/>
                    <a:pt x="8833" y="-1168"/>
                    <a:pt x="7348" y="2500"/>
                  </a:cubicBezTo>
                  <a:cubicBezTo>
                    <a:pt x="6808" y="3315"/>
                    <a:pt x="6538" y="4946"/>
                    <a:pt x="5998" y="5761"/>
                  </a:cubicBezTo>
                  <a:cubicBezTo>
                    <a:pt x="4783" y="6576"/>
                    <a:pt x="-617" y="-4428"/>
                    <a:pt x="58" y="5761"/>
                  </a:cubicBezTo>
                  <a:cubicBezTo>
                    <a:pt x="328" y="14319"/>
                    <a:pt x="5998" y="17172"/>
                    <a:pt x="7888" y="15134"/>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7" name="Google Shape;567;ge5b7317a64_0_33"/>
            <p:cNvSpPr/>
            <p:nvPr/>
          </p:nvSpPr>
          <p:spPr>
            <a:xfrm>
              <a:off x="14154080" y="8573518"/>
              <a:ext cx="92114" cy="68414"/>
            </a:xfrm>
            <a:custGeom>
              <a:rect b="b" l="l" r="r" t="t"/>
              <a:pathLst>
                <a:path extrusionOk="0" h="19603" w="20256">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8" name="Google Shape;568;ge5b7317a64_0_33"/>
            <p:cNvSpPr/>
            <p:nvPr/>
          </p:nvSpPr>
          <p:spPr>
            <a:xfrm>
              <a:off x="14174644" y="8516983"/>
              <a:ext cx="254556" cy="52488"/>
            </a:xfrm>
            <a:custGeom>
              <a:rect b="b" l="l" r="r" t="t"/>
              <a:pathLst>
                <a:path extrusionOk="0" h="21600" w="2160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9" name="Google Shape;569;ge5b7317a64_0_33"/>
            <p:cNvSpPr/>
            <p:nvPr/>
          </p:nvSpPr>
          <p:spPr>
            <a:xfrm>
              <a:off x="14383322" y="8531448"/>
              <a:ext cx="186506" cy="92162"/>
            </a:xfrm>
            <a:custGeom>
              <a:rect b="b" l="l" r="r" t="t"/>
              <a:pathLst>
                <a:path extrusionOk="0" h="18799" w="2123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0" name="Google Shape;570;ge5b7317a64_0_33"/>
            <p:cNvSpPr/>
            <p:nvPr/>
          </p:nvSpPr>
          <p:spPr>
            <a:xfrm>
              <a:off x="14144145" y="8133000"/>
              <a:ext cx="237799" cy="267952"/>
            </a:xfrm>
            <a:custGeom>
              <a:rect b="b" l="l" r="r" t="t"/>
              <a:pathLst>
                <a:path extrusionOk="0" h="21449" w="21462">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1" name="Google Shape;571;ge5b7317a64_0_33"/>
            <p:cNvSpPr/>
            <p:nvPr/>
          </p:nvSpPr>
          <p:spPr>
            <a:xfrm>
              <a:off x="14218119" y="8017554"/>
              <a:ext cx="246678" cy="100865"/>
            </a:xfrm>
            <a:custGeom>
              <a:rect b="b" l="l" r="r" t="t"/>
              <a:pathLst>
                <a:path extrusionOk="0" h="21347" w="21247">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2" name="Google Shape;572;ge5b7317a64_0_33"/>
            <p:cNvSpPr/>
            <p:nvPr/>
          </p:nvSpPr>
          <p:spPr>
            <a:xfrm>
              <a:off x="14495556" y="8261374"/>
              <a:ext cx="51842" cy="78936"/>
            </a:xfrm>
            <a:custGeom>
              <a:rect b="b" l="l" r="r" t="t"/>
              <a:pathLst>
                <a:path extrusionOk="0" h="20543" w="19882">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3" name="Google Shape;573;ge5b7317a64_0_33"/>
            <p:cNvSpPr/>
            <p:nvPr/>
          </p:nvSpPr>
          <p:spPr>
            <a:xfrm>
              <a:off x="14581155" y="8252717"/>
              <a:ext cx="164641" cy="84227"/>
            </a:xfrm>
            <a:custGeom>
              <a:rect b="b" l="l" r="r" t="t"/>
              <a:pathLst>
                <a:path extrusionOk="0" h="20952" w="20834">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4" name="Google Shape;574;ge5b7317a64_0_33"/>
            <p:cNvSpPr/>
            <p:nvPr/>
          </p:nvSpPr>
          <p:spPr>
            <a:xfrm>
              <a:off x="14728481" y="8472174"/>
              <a:ext cx="66741" cy="77216"/>
            </a:xfrm>
            <a:custGeom>
              <a:rect b="b" l="l" r="r" t="t"/>
              <a:pathLst>
                <a:path extrusionOk="0" h="19208" w="21272">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5" name="Google Shape;575;ge5b7317a64_0_33"/>
            <p:cNvSpPr/>
            <p:nvPr/>
          </p:nvSpPr>
          <p:spPr>
            <a:xfrm>
              <a:off x="14816802" y="8379736"/>
              <a:ext cx="45003" cy="51297"/>
            </a:xfrm>
            <a:custGeom>
              <a:rect b="b" l="l" r="r" t="t"/>
              <a:pathLst>
                <a:path extrusionOk="0" h="21088" w="17259">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6" name="Google Shape;576;ge5b7317a64_0_33"/>
            <p:cNvSpPr/>
            <p:nvPr/>
          </p:nvSpPr>
          <p:spPr>
            <a:xfrm>
              <a:off x="14895195" y="8392698"/>
              <a:ext cx="43707" cy="75178"/>
            </a:xfrm>
            <a:custGeom>
              <a:rect b="b" l="l" r="r" t="t"/>
              <a:pathLst>
                <a:path extrusionOk="0" h="18701" w="21013">
                  <a:moveTo>
                    <a:pt x="2400" y="5135"/>
                  </a:moveTo>
                  <a:cubicBezTo>
                    <a:pt x="2400" y="7041"/>
                    <a:pt x="2400" y="9158"/>
                    <a:pt x="800" y="11064"/>
                  </a:cubicBezTo>
                  <a:cubicBezTo>
                    <a:pt x="800" y="11488"/>
                    <a:pt x="0" y="11488"/>
                    <a:pt x="0" y="11911"/>
                  </a:cubicBezTo>
                  <a:cubicBezTo>
                    <a:pt x="0" y="12335"/>
                    <a:pt x="0" y="12335"/>
                    <a:pt x="800" y="12758"/>
                  </a:cubicBezTo>
                  <a:cubicBezTo>
                    <a:pt x="1600" y="13605"/>
                    <a:pt x="1600" y="14876"/>
                    <a:pt x="800" y="15935"/>
                  </a:cubicBezTo>
                  <a:cubicBezTo>
                    <a:pt x="800" y="16358"/>
                    <a:pt x="0" y="16782"/>
                    <a:pt x="0" y="17205"/>
                  </a:cubicBezTo>
                  <a:cubicBezTo>
                    <a:pt x="0" y="17629"/>
                    <a:pt x="800" y="17629"/>
                    <a:pt x="800" y="18052"/>
                  </a:cubicBezTo>
                  <a:cubicBezTo>
                    <a:pt x="3200" y="19323"/>
                    <a:pt x="6800" y="18476"/>
                    <a:pt x="9200" y="17629"/>
                  </a:cubicBezTo>
                  <a:cubicBezTo>
                    <a:pt x="11600" y="16358"/>
                    <a:pt x="12400" y="14452"/>
                    <a:pt x="13600" y="13182"/>
                  </a:cubicBezTo>
                  <a:cubicBezTo>
                    <a:pt x="15200" y="11488"/>
                    <a:pt x="16800" y="9582"/>
                    <a:pt x="18400" y="7888"/>
                  </a:cubicBezTo>
                  <a:cubicBezTo>
                    <a:pt x="20000" y="7041"/>
                    <a:pt x="21600" y="5558"/>
                    <a:pt x="20800" y="4288"/>
                  </a:cubicBezTo>
                  <a:cubicBezTo>
                    <a:pt x="20800" y="3864"/>
                    <a:pt x="20000" y="3441"/>
                    <a:pt x="19200" y="3441"/>
                  </a:cubicBezTo>
                  <a:cubicBezTo>
                    <a:pt x="10800" y="-583"/>
                    <a:pt x="3200" y="-2277"/>
                    <a:pt x="2400" y="5135"/>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7" name="Google Shape;577;ge5b7317a64_0_33"/>
            <p:cNvSpPr/>
            <p:nvPr/>
          </p:nvSpPr>
          <p:spPr>
            <a:xfrm>
              <a:off x="14555888" y="8019636"/>
              <a:ext cx="82564" cy="149578"/>
            </a:xfrm>
            <a:custGeom>
              <a:rect b="b" l="l" r="r" t="t"/>
              <a:pathLst>
                <a:path extrusionOk="0" h="20782" w="21487">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8" name="Google Shape;578;ge5b7317a64_0_33"/>
            <p:cNvSpPr/>
            <p:nvPr/>
          </p:nvSpPr>
          <p:spPr>
            <a:xfrm>
              <a:off x="14702334" y="8112262"/>
              <a:ext cx="58555" cy="72170"/>
            </a:xfrm>
            <a:custGeom>
              <a:rect b="b" l="l" r="r" t="t"/>
              <a:pathLst>
                <a:path extrusionOk="0" h="20679" w="19782">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9" name="Google Shape;579;ge5b7317a64_0_33"/>
            <p:cNvSpPr/>
            <p:nvPr/>
          </p:nvSpPr>
          <p:spPr>
            <a:xfrm>
              <a:off x="14205145" y="6825933"/>
              <a:ext cx="80905" cy="175691"/>
            </a:xfrm>
            <a:custGeom>
              <a:rect b="b" l="l" r="r" t="t"/>
              <a:pathLst>
                <a:path extrusionOk="0" h="20835" w="19286">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0" name="Google Shape;580;ge5b7317a64_0_33"/>
            <p:cNvSpPr/>
            <p:nvPr/>
          </p:nvSpPr>
          <p:spPr>
            <a:xfrm>
              <a:off x="14184195" y="7167381"/>
              <a:ext cx="142084" cy="349866"/>
            </a:xfrm>
            <a:custGeom>
              <a:rect b="b" l="l" r="r" t="t"/>
              <a:pathLst>
                <a:path extrusionOk="0" h="21600" w="2131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1" name="Google Shape;581;ge5b7317a64_0_33"/>
            <p:cNvSpPr/>
            <p:nvPr/>
          </p:nvSpPr>
          <p:spPr>
            <a:xfrm>
              <a:off x="14292831" y="7399940"/>
              <a:ext cx="98280" cy="70944"/>
            </a:xfrm>
            <a:custGeom>
              <a:rect b="b" l="l" r="r" t="t"/>
              <a:pathLst>
                <a:path extrusionOk="0" h="21417" w="2160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2" name="Google Shape;582;ge5b7317a64_0_33"/>
            <p:cNvSpPr/>
            <p:nvPr/>
          </p:nvSpPr>
          <p:spPr>
            <a:xfrm>
              <a:off x="14289577" y="7518125"/>
              <a:ext cx="57804" cy="81592"/>
            </a:xfrm>
            <a:custGeom>
              <a:rect b="b" l="l" r="r" t="t"/>
              <a:pathLst>
                <a:path extrusionOk="0" h="21234" w="20774">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3" name="Google Shape;583;ge5b7317a64_0_33"/>
            <p:cNvSpPr/>
            <p:nvPr/>
          </p:nvSpPr>
          <p:spPr>
            <a:xfrm>
              <a:off x="14316878" y="7576589"/>
              <a:ext cx="95864" cy="96791"/>
            </a:xfrm>
            <a:custGeom>
              <a:rect b="b" l="l" r="r" t="t"/>
              <a:pathLst>
                <a:path extrusionOk="0" h="20474" w="21069">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4" name="Google Shape;584;ge5b7317a64_0_33"/>
            <p:cNvSpPr/>
            <p:nvPr/>
          </p:nvSpPr>
          <p:spPr>
            <a:xfrm>
              <a:off x="14373470" y="7484921"/>
              <a:ext cx="88784" cy="137063"/>
            </a:xfrm>
            <a:custGeom>
              <a:rect b="b" l="l" r="r" t="t"/>
              <a:pathLst>
                <a:path extrusionOk="0" h="21111" w="19513">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5" name="Google Shape;585;ge5b7317a64_0_33"/>
            <p:cNvSpPr/>
            <p:nvPr/>
          </p:nvSpPr>
          <p:spPr>
            <a:xfrm>
              <a:off x="14290433" y="7659185"/>
              <a:ext cx="244187" cy="189756"/>
            </a:xfrm>
            <a:custGeom>
              <a:rect b="b" l="l" r="r" t="t"/>
              <a:pathLst>
                <a:path extrusionOk="0" h="21600" w="21359">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6" name="Google Shape;586;ge5b7317a64_0_33"/>
            <p:cNvSpPr/>
            <p:nvPr/>
          </p:nvSpPr>
          <p:spPr>
            <a:xfrm>
              <a:off x="17565334" y="4004408"/>
              <a:ext cx="152950" cy="93305"/>
            </a:xfrm>
            <a:custGeom>
              <a:rect b="b" l="l" r="r" t="t"/>
              <a:pathLst>
                <a:path extrusionOk="0" h="19747" w="20746">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008451"/>
            </a:solidFill>
            <a:ln cap="flat" cmpd="sng" w="25400">
              <a:solidFill>
                <a:srgbClr val="006C22"/>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7" name="Google Shape;587;ge5b7317a64_0_33"/>
            <p:cNvSpPr/>
            <p:nvPr/>
          </p:nvSpPr>
          <p:spPr>
            <a:xfrm>
              <a:off x="17085006" y="2962263"/>
              <a:ext cx="221932" cy="136404"/>
            </a:xfrm>
            <a:custGeom>
              <a:rect b="b" l="l" r="r" t="t"/>
              <a:pathLst>
                <a:path extrusionOk="0" h="21600" w="21391">
                  <a:moveTo>
                    <a:pt x="194" y="15311"/>
                  </a:moveTo>
                  <a:cubicBezTo>
                    <a:pt x="26" y="15858"/>
                    <a:pt x="-141" y="16678"/>
                    <a:pt x="194" y="17225"/>
                  </a:cubicBezTo>
                  <a:cubicBezTo>
                    <a:pt x="361" y="17772"/>
                    <a:pt x="864" y="18182"/>
                    <a:pt x="1282" y="18729"/>
                  </a:cubicBezTo>
                  <a:cubicBezTo>
                    <a:pt x="1450" y="19276"/>
                    <a:pt x="1617" y="19823"/>
                    <a:pt x="1785" y="20370"/>
                  </a:cubicBezTo>
                  <a:cubicBezTo>
                    <a:pt x="1952" y="21053"/>
                    <a:pt x="2287" y="21600"/>
                    <a:pt x="2622" y="21600"/>
                  </a:cubicBezTo>
                  <a:cubicBezTo>
                    <a:pt x="2873" y="21600"/>
                    <a:pt x="3040" y="21327"/>
                    <a:pt x="3040" y="21053"/>
                  </a:cubicBezTo>
                  <a:cubicBezTo>
                    <a:pt x="3543" y="20096"/>
                    <a:pt x="3710" y="19003"/>
                    <a:pt x="4212" y="18182"/>
                  </a:cubicBezTo>
                  <a:cubicBezTo>
                    <a:pt x="4799" y="17225"/>
                    <a:pt x="5636" y="16678"/>
                    <a:pt x="6138" y="17225"/>
                  </a:cubicBezTo>
                  <a:cubicBezTo>
                    <a:pt x="6389" y="17499"/>
                    <a:pt x="6557" y="18182"/>
                    <a:pt x="6724" y="18456"/>
                  </a:cubicBezTo>
                  <a:cubicBezTo>
                    <a:pt x="7226" y="19276"/>
                    <a:pt x="8064" y="18182"/>
                    <a:pt x="8650" y="17225"/>
                  </a:cubicBezTo>
                  <a:cubicBezTo>
                    <a:pt x="9152" y="16405"/>
                    <a:pt x="10073" y="15585"/>
                    <a:pt x="10575" y="16132"/>
                  </a:cubicBezTo>
                  <a:cubicBezTo>
                    <a:pt x="10743" y="16405"/>
                    <a:pt x="10910" y="16952"/>
                    <a:pt x="11078" y="17225"/>
                  </a:cubicBezTo>
                  <a:cubicBezTo>
                    <a:pt x="11580" y="18182"/>
                    <a:pt x="12668" y="17772"/>
                    <a:pt x="13338" y="17225"/>
                  </a:cubicBezTo>
                  <a:cubicBezTo>
                    <a:pt x="14092" y="16952"/>
                    <a:pt x="15096" y="16678"/>
                    <a:pt x="15682" y="17772"/>
                  </a:cubicBezTo>
                  <a:cubicBezTo>
                    <a:pt x="16519" y="15311"/>
                    <a:pt x="18445" y="13808"/>
                    <a:pt x="20203" y="14628"/>
                  </a:cubicBezTo>
                  <a:cubicBezTo>
                    <a:pt x="20371" y="14628"/>
                    <a:pt x="20789" y="15038"/>
                    <a:pt x="20957" y="14628"/>
                  </a:cubicBezTo>
                  <a:cubicBezTo>
                    <a:pt x="21459" y="14354"/>
                    <a:pt x="21459" y="13261"/>
                    <a:pt x="21292" y="12441"/>
                  </a:cubicBezTo>
                  <a:cubicBezTo>
                    <a:pt x="20957" y="11757"/>
                    <a:pt x="20371" y="11210"/>
                    <a:pt x="19868" y="10937"/>
                  </a:cubicBezTo>
                  <a:cubicBezTo>
                    <a:pt x="19366" y="10663"/>
                    <a:pt x="18780" y="10116"/>
                    <a:pt x="18780" y="9296"/>
                  </a:cubicBezTo>
                  <a:cubicBezTo>
                    <a:pt x="18612" y="7792"/>
                    <a:pt x="19533" y="6699"/>
                    <a:pt x="19701" y="5195"/>
                  </a:cubicBezTo>
                  <a:cubicBezTo>
                    <a:pt x="19868" y="3554"/>
                    <a:pt x="18780" y="2051"/>
                    <a:pt x="17943" y="1504"/>
                  </a:cubicBezTo>
                  <a:cubicBezTo>
                    <a:pt x="16854" y="957"/>
                    <a:pt x="15850" y="957"/>
                    <a:pt x="14929" y="410"/>
                  </a:cubicBezTo>
                  <a:cubicBezTo>
                    <a:pt x="14761" y="410"/>
                    <a:pt x="14761" y="0"/>
                    <a:pt x="14594" y="0"/>
                  </a:cubicBezTo>
                  <a:cubicBezTo>
                    <a:pt x="14259" y="0"/>
                    <a:pt x="14092" y="957"/>
                    <a:pt x="13924" y="1230"/>
                  </a:cubicBezTo>
                  <a:cubicBezTo>
                    <a:pt x="13338" y="2324"/>
                    <a:pt x="12501" y="2051"/>
                    <a:pt x="11580" y="1777"/>
                  </a:cubicBezTo>
                  <a:cubicBezTo>
                    <a:pt x="10910" y="1230"/>
                    <a:pt x="10073" y="684"/>
                    <a:pt x="9319" y="684"/>
                  </a:cubicBezTo>
                  <a:cubicBezTo>
                    <a:pt x="8064" y="684"/>
                    <a:pt x="7059" y="3281"/>
                    <a:pt x="7561" y="5195"/>
                  </a:cubicBezTo>
                  <a:cubicBezTo>
                    <a:pt x="7394" y="4922"/>
                    <a:pt x="5133" y="5195"/>
                    <a:pt x="4966" y="5468"/>
                  </a:cubicBezTo>
                  <a:cubicBezTo>
                    <a:pt x="4045" y="5742"/>
                    <a:pt x="3878" y="6425"/>
                    <a:pt x="3375" y="7519"/>
                  </a:cubicBezTo>
                  <a:cubicBezTo>
                    <a:pt x="1785" y="10116"/>
                    <a:pt x="864" y="12714"/>
                    <a:pt x="194" y="15311"/>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8" name="Google Shape;588;ge5b7317a64_0_33"/>
            <p:cNvSpPr/>
            <p:nvPr/>
          </p:nvSpPr>
          <p:spPr>
            <a:xfrm>
              <a:off x="15187645" y="2508107"/>
              <a:ext cx="189405" cy="192799"/>
            </a:xfrm>
            <a:custGeom>
              <a:rect b="b" l="l" r="r" t="t"/>
              <a:pathLst>
                <a:path extrusionOk="0" h="21094" w="21133">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9" name="Google Shape;589;ge5b7317a64_0_33"/>
            <p:cNvSpPr/>
            <p:nvPr/>
          </p:nvSpPr>
          <p:spPr>
            <a:xfrm>
              <a:off x="15029655" y="2141272"/>
              <a:ext cx="421317" cy="290173"/>
            </a:xfrm>
            <a:custGeom>
              <a:rect b="b" l="l" r="r" t="t"/>
              <a:pathLst>
                <a:path extrusionOk="0" h="21415" w="21548">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60"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0" name="Google Shape;590;ge5b7317a64_0_33"/>
            <p:cNvSpPr/>
            <p:nvPr/>
          </p:nvSpPr>
          <p:spPr>
            <a:xfrm>
              <a:off x="14952383" y="2211773"/>
              <a:ext cx="54958" cy="123593"/>
            </a:xfrm>
            <a:custGeom>
              <a:rect b="b" l="l" r="r" t="t"/>
              <a:pathLst>
                <a:path extrusionOk="0" h="20737" w="21097">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1" name="Google Shape;591;ge5b7317a64_0_33"/>
            <p:cNvSpPr/>
            <p:nvPr/>
          </p:nvSpPr>
          <p:spPr>
            <a:xfrm>
              <a:off x="15485853" y="2252267"/>
              <a:ext cx="249618" cy="173842"/>
            </a:xfrm>
            <a:custGeom>
              <a:rect b="b" l="l" r="r" t="t"/>
              <a:pathLst>
                <a:path extrusionOk="0" h="21059" w="21181">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2" name="Google Shape;592;ge5b7317a64_0_33"/>
            <p:cNvSpPr/>
            <p:nvPr/>
          </p:nvSpPr>
          <p:spPr>
            <a:xfrm>
              <a:off x="12147665" y="2667437"/>
              <a:ext cx="55089" cy="121821"/>
            </a:xfrm>
            <a:custGeom>
              <a:rect b="b" l="l" r="r" t="t"/>
              <a:pathLst>
                <a:path extrusionOk="0" h="21058" w="21127">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3" name="Google Shape;593;ge5b7317a64_0_33"/>
            <p:cNvSpPr/>
            <p:nvPr/>
          </p:nvSpPr>
          <p:spPr>
            <a:xfrm>
              <a:off x="9867897" y="6248584"/>
              <a:ext cx="99731" cy="44874"/>
            </a:xfrm>
            <a:custGeom>
              <a:rect b="b" l="l" r="r" t="t"/>
              <a:pathLst>
                <a:path extrusionOk="0" h="21600" w="21107">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4" name="Google Shape;594;ge5b7317a64_0_33"/>
            <p:cNvSpPr/>
            <p:nvPr/>
          </p:nvSpPr>
          <p:spPr>
            <a:xfrm>
              <a:off x="15257377" y="4895025"/>
              <a:ext cx="132647" cy="675500"/>
            </a:xfrm>
            <a:custGeom>
              <a:rect b="b" l="l" r="r" t="t"/>
              <a:pathLst>
                <a:path extrusionOk="0" h="21289" w="21005">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5" name="Google Shape;595;ge5b7317a64_0_33"/>
            <p:cNvSpPr/>
            <p:nvPr/>
          </p:nvSpPr>
          <p:spPr>
            <a:xfrm>
              <a:off x="15175175" y="5603861"/>
              <a:ext cx="289403" cy="288115"/>
            </a:xfrm>
            <a:custGeom>
              <a:rect b="b" l="l" r="r" t="t"/>
              <a:pathLst>
                <a:path extrusionOk="0" h="20724" w="21082">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6" name="Google Shape;596;ge5b7317a64_0_33"/>
            <p:cNvSpPr/>
            <p:nvPr/>
          </p:nvSpPr>
          <p:spPr>
            <a:xfrm>
              <a:off x="14662638" y="5900359"/>
              <a:ext cx="624052" cy="597953"/>
            </a:xfrm>
            <a:custGeom>
              <a:rect b="b" l="l" r="r" t="t"/>
              <a:pathLst>
                <a:path extrusionOk="0" h="21204" w="21458">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2"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2"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7" name="Google Shape;597;ge5b7317a64_0_33"/>
            <p:cNvSpPr/>
            <p:nvPr/>
          </p:nvSpPr>
          <p:spPr>
            <a:xfrm>
              <a:off x="12785716" y="879887"/>
              <a:ext cx="286252" cy="353048"/>
            </a:xfrm>
            <a:custGeom>
              <a:rect b="b" l="l" r="r" t="t"/>
              <a:pathLst>
                <a:path extrusionOk="0" h="21329" w="21406">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8" name="Google Shape;598;ge5b7317a64_0_33"/>
            <p:cNvSpPr/>
            <p:nvPr/>
          </p:nvSpPr>
          <p:spPr>
            <a:xfrm>
              <a:off x="12744980" y="1187762"/>
              <a:ext cx="453157" cy="384595"/>
            </a:xfrm>
            <a:custGeom>
              <a:rect b="b" l="l" r="r" t="t"/>
              <a:pathLst>
                <a:path extrusionOk="0" h="21411" w="21436">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9" name="Google Shape;599;ge5b7317a64_0_33"/>
            <p:cNvSpPr/>
            <p:nvPr/>
          </p:nvSpPr>
          <p:spPr>
            <a:xfrm>
              <a:off x="13156725" y="1385578"/>
              <a:ext cx="300294" cy="385493"/>
            </a:xfrm>
            <a:custGeom>
              <a:rect b="b" l="l" r="r" t="t"/>
              <a:pathLst>
                <a:path extrusionOk="0" h="21251" w="2160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0" name="Google Shape;600;ge5b7317a64_0_33"/>
            <p:cNvSpPr/>
            <p:nvPr/>
          </p:nvSpPr>
          <p:spPr>
            <a:xfrm>
              <a:off x="14762716" y="8150147"/>
              <a:ext cx="512835" cy="434625"/>
            </a:xfrm>
            <a:custGeom>
              <a:rect b="b" l="l" r="r" t="t"/>
              <a:pathLst>
                <a:path extrusionOk="0" h="21455" w="21559">
                  <a:moveTo>
                    <a:pt x="21340" y="6913"/>
                  </a:moveTo>
                  <a:cubicBezTo>
                    <a:pt x="21340" y="6446"/>
                    <a:pt x="21413" y="6020"/>
                    <a:pt x="21413" y="5553"/>
                  </a:cubicBezTo>
                  <a:cubicBezTo>
                    <a:pt x="20284" y="5127"/>
                    <a:pt x="19046" y="4830"/>
                    <a:pt x="17844" y="4745"/>
                  </a:cubicBezTo>
                  <a:cubicBezTo>
                    <a:pt x="17516" y="4745"/>
                    <a:pt x="17152" y="4745"/>
                    <a:pt x="16897" y="4575"/>
                  </a:cubicBezTo>
                  <a:cubicBezTo>
                    <a:pt x="16678" y="4490"/>
                    <a:pt x="16532" y="4235"/>
                    <a:pt x="16387" y="4022"/>
                  </a:cubicBezTo>
                  <a:cubicBezTo>
                    <a:pt x="15549" y="3129"/>
                    <a:pt x="14456" y="2534"/>
                    <a:pt x="13327" y="2236"/>
                  </a:cubicBezTo>
                  <a:cubicBezTo>
                    <a:pt x="12562" y="2066"/>
                    <a:pt x="11469" y="2364"/>
                    <a:pt x="11396" y="3257"/>
                  </a:cubicBezTo>
                  <a:cubicBezTo>
                    <a:pt x="11396" y="3427"/>
                    <a:pt x="11396" y="3682"/>
                    <a:pt x="11396" y="3852"/>
                  </a:cubicBezTo>
                  <a:cubicBezTo>
                    <a:pt x="11178" y="4830"/>
                    <a:pt x="9721" y="4235"/>
                    <a:pt x="9211" y="5042"/>
                  </a:cubicBezTo>
                  <a:cubicBezTo>
                    <a:pt x="8737" y="5638"/>
                    <a:pt x="9029" y="6998"/>
                    <a:pt x="8337" y="7168"/>
                  </a:cubicBezTo>
                  <a:cubicBezTo>
                    <a:pt x="8191" y="7168"/>
                    <a:pt x="8045" y="7168"/>
                    <a:pt x="7900" y="7083"/>
                  </a:cubicBezTo>
                  <a:cubicBezTo>
                    <a:pt x="7499" y="6913"/>
                    <a:pt x="7062" y="6786"/>
                    <a:pt x="6843" y="6446"/>
                  </a:cubicBezTo>
                  <a:cubicBezTo>
                    <a:pt x="6515" y="6105"/>
                    <a:pt x="6443" y="5468"/>
                    <a:pt x="6843" y="5127"/>
                  </a:cubicBezTo>
                  <a:cubicBezTo>
                    <a:pt x="6443" y="5042"/>
                    <a:pt x="5969" y="4830"/>
                    <a:pt x="5678" y="4490"/>
                  </a:cubicBezTo>
                  <a:cubicBezTo>
                    <a:pt x="5751" y="3852"/>
                    <a:pt x="5896" y="3257"/>
                    <a:pt x="6224" y="2789"/>
                  </a:cubicBezTo>
                  <a:cubicBezTo>
                    <a:pt x="5823" y="2704"/>
                    <a:pt x="6151" y="2066"/>
                    <a:pt x="6370" y="1811"/>
                  </a:cubicBezTo>
                  <a:cubicBezTo>
                    <a:pt x="4767" y="578"/>
                    <a:pt x="2691" y="-145"/>
                    <a:pt x="797" y="25"/>
                  </a:cubicBezTo>
                  <a:cubicBezTo>
                    <a:pt x="396" y="280"/>
                    <a:pt x="178" y="833"/>
                    <a:pt x="32" y="1258"/>
                  </a:cubicBezTo>
                  <a:cubicBezTo>
                    <a:pt x="32" y="1471"/>
                    <a:pt x="-41" y="1556"/>
                    <a:pt x="32" y="1726"/>
                  </a:cubicBezTo>
                  <a:cubicBezTo>
                    <a:pt x="250" y="2236"/>
                    <a:pt x="1234" y="1811"/>
                    <a:pt x="1489" y="2364"/>
                  </a:cubicBezTo>
                  <a:cubicBezTo>
                    <a:pt x="1562" y="2534"/>
                    <a:pt x="1489" y="2789"/>
                    <a:pt x="1489" y="2959"/>
                  </a:cubicBezTo>
                  <a:cubicBezTo>
                    <a:pt x="1416" y="3512"/>
                    <a:pt x="1780" y="4022"/>
                    <a:pt x="2254" y="4235"/>
                  </a:cubicBezTo>
                  <a:cubicBezTo>
                    <a:pt x="2691" y="4405"/>
                    <a:pt x="3164" y="4320"/>
                    <a:pt x="3601" y="4149"/>
                  </a:cubicBezTo>
                  <a:cubicBezTo>
                    <a:pt x="3784" y="4022"/>
                    <a:pt x="3929" y="4022"/>
                    <a:pt x="4075" y="4149"/>
                  </a:cubicBezTo>
                  <a:cubicBezTo>
                    <a:pt x="4148" y="4235"/>
                    <a:pt x="4148" y="4405"/>
                    <a:pt x="4075" y="4490"/>
                  </a:cubicBezTo>
                  <a:cubicBezTo>
                    <a:pt x="3856" y="5127"/>
                    <a:pt x="3164" y="5553"/>
                    <a:pt x="2545" y="5298"/>
                  </a:cubicBezTo>
                  <a:cubicBezTo>
                    <a:pt x="2399" y="5212"/>
                    <a:pt x="2254" y="5127"/>
                    <a:pt x="2072" y="5127"/>
                  </a:cubicBezTo>
                  <a:cubicBezTo>
                    <a:pt x="1926" y="5127"/>
                    <a:pt x="1707" y="5212"/>
                    <a:pt x="1707" y="5468"/>
                  </a:cubicBezTo>
                  <a:cubicBezTo>
                    <a:pt x="1707" y="5553"/>
                    <a:pt x="1707" y="5553"/>
                    <a:pt x="1780" y="5638"/>
                  </a:cubicBezTo>
                  <a:cubicBezTo>
                    <a:pt x="2072" y="6275"/>
                    <a:pt x="2472" y="6998"/>
                    <a:pt x="3092" y="7338"/>
                  </a:cubicBezTo>
                  <a:cubicBezTo>
                    <a:pt x="3310" y="7424"/>
                    <a:pt x="3601" y="7509"/>
                    <a:pt x="3856" y="7594"/>
                  </a:cubicBezTo>
                  <a:cubicBezTo>
                    <a:pt x="4767" y="7806"/>
                    <a:pt x="5678" y="8061"/>
                    <a:pt x="6588" y="8401"/>
                  </a:cubicBezTo>
                  <a:cubicBezTo>
                    <a:pt x="7754" y="8869"/>
                    <a:pt x="8883" y="9294"/>
                    <a:pt x="10049" y="9847"/>
                  </a:cubicBezTo>
                  <a:cubicBezTo>
                    <a:pt x="10559" y="10102"/>
                    <a:pt x="11105" y="10357"/>
                    <a:pt x="11651" y="10570"/>
                  </a:cubicBezTo>
                  <a:cubicBezTo>
                    <a:pt x="13181" y="11250"/>
                    <a:pt x="14784" y="12228"/>
                    <a:pt x="15221" y="14099"/>
                  </a:cubicBezTo>
                  <a:cubicBezTo>
                    <a:pt x="15367" y="14907"/>
                    <a:pt x="15294" y="15800"/>
                    <a:pt x="14711" y="16268"/>
                  </a:cubicBezTo>
                  <a:cubicBezTo>
                    <a:pt x="14529" y="16438"/>
                    <a:pt x="14310" y="16438"/>
                    <a:pt x="14165" y="16608"/>
                  </a:cubicBezTo>
                  <a:cubicBezTo>
                    <a:pt x="13691" y="16990"/>
                    <a:pt x="13400" y="17671"/>
                    <a:pt x="13473" y="18309"/>
                  </a:cubicBezTo>
                  <a:cubicBezTo>
                    <a:pt x="13546" y="18946"/>
                    <a:pt x="14019" y="19542"/>
                    <a:pt x="14529" y="19669"/>
                  </a:cubicBezTo>
                  <a:cubicBezTo>
                    <a:pt x="14930" y="19754"/>
                    <a:pt x="15367" y="19669"/>
                    <a:pt x="15840" y="19542"/>
                  </a:cubicBezTo>
                  <a:cubicBezTo>
                    <a:pt x="16241" y="19372"/>
                    <a:pt x="16714" y="19244"/>
                    <a:pt x="17006" y="18861"/>
                  </a:cubicBezTo>
                  <a:cubicBezTo>
                    <a:pt x="17188" y="18691"/>
                    <a:pt x="17224" y="18479"/>
                    <a:pt x="17370" y="18394"/>
                  </a:cubicBezTo>
                  <a:cubicBezTo>
                    <a:pt x="17734" y="18138"/>
                    <a:pt x="18208" y="18309"/>
                    <a:pt x="18499" y="18564"/>
                  </a:cubicBezTo>
                  <a:cubicBezTo>
                    <a:pt x="19191" y="19031"/>
                    <a:pt x="19738" y="19754"/>
                    <a:pt x="20138" y="20647"/>
                  </a:cubicBezTo>
                  <a:cubicBezTo>
                    <a:pt x="20211" y="20817"/>
                    <a:pt x="20284" y="21072"/>
                    <a:pt x="20430" y="21157"/>
                  </a:cubicBezTo>
                  <a:cubicBezTo>
                    <a:pt x="20576" y="21242"/>
                    <a:pt x="20721" y="21327"/>
                    <a:pt x="20976" y="21327"/>
                  </a:cubicBezTo>
                  <a:cubicBezTo>
                    <a:pt x="21195" y="21327"/>
                    <a:pt x="21413" y="21455"/>
                    <a:pt x="21559" y="21455"/>
                  </a:cubicBezTo>
                  <a:cubicBezTo>
                    <a:pt x="21195" y="16608"/>
                    <a:pt x="21195" y="11718"/>
                    <a:pt x="21340" y="691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1" name="Google Shape;601;ge5b7317a64_0_33"/>
            <p:cNvSpPr/>
            <p:nvPr/>
          </p:nvSpPr>
          <p:spPr>
            <a:xfrm>
              <a:off x="9548195" y="1810907"/>
              <a:ext cx="8117133" cy="6316326"/>
            </a:xfrm>
            <a:custGeom>
              <a:rect b="b" l="l" r="r" t="t"/>
              <a:pathLst>
                <a:path extrusionOk="0" h="21600" w="21593">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8"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3"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3"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3"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7" y="14865"/>
                  </a:cubicBezTo>
                  <a:cubicBezTo>
                    <a:pt x="12290" y="14865"/>
                    <a:pt x="12255" y="14827"/>
                    <a:pt x="12265" y="14788"/>
                  </a:cubicBezTo>
                  <a:cubicBezTo>
                    <a:pt x="12290" y="14815"/>
                    <a:pt x="12334" y="14776"/>
                    <a:pt x="12329" y="14735"/>
                  </a:cubicBezTo>
                  <a:cubicBezTo>
                    <a:pt x="12317"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51" y="5230"/>
                  </a:moveTo>
                  <a:cubicBezTo>
                    <a:pt x="6151" y="5230"/>
                    <a:pt x="6149" y="5230"/>
                    <a:pt x="6149" y="5227"/>
                  </a:cubicBezTo>
                  <a:cubicBezTo>
                    <a:pt x="6149" y="5227"/>
                    <a:pt x="6151" y="5227"/>
                    <a:pt x="6151" y="5230"/>
                  </a:cubicBezTo>
                  <a:close/>
                  <a:moveTo>
                    <a:pt x="10123" y="19690"/>
                  </a:moveTo>
                  <a:cubicBezTo>
                    <a:pt x="10121" y="19687"/>
                    <a:pt x="10121" y="19687"/>
                    <a:pt x="10121" y="19687"/>
                  </a:cubicBezTo>
                  <a:cubicBezTo>
                    <a:pt x="10121" y="19687"/>
                    <a:pt x="10121" y="19687"/>
                    <a:pt x="10123" y="19690"/>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2" name="Google Shape;602;ge5b7317a64_0_33"/>
            <p:cNvSpPr/>
            <p:nvPr/>
          </p:nvSpPr>
          <p:spPr>
            <a:xfrm>
              <a:off x="7598902" y="6623705"/>
              <a:ext cx="34550" cy="30510"/>
            </a:xfrm>
            <a:custGeom>
              <a:rect b="b" l="l" r="r" t="t"/>
              <a:pathLst>
                <a:path extrusionOk="0" h="21600" w="20029">
                  <a:moveTo>
                    <a:pt x="4729" y="1350"/>
                  </a:moveTo>
                  <a:cubicBezTo>
                    <a:pt x="4729" y="0"/>
                    <a:pt x="2672" y="0"/>
                    <a:pt x="1643" y="0"/>
                  </a:cubicBezTo>
                  <a:cubicBezTo>
                    <a:pt x="2672" y="2700"/>
                    <a:pt x="1643" y="7425"/>
                    <a:pt x="615" y="10125"/>
                  </a:cubicBezTo>
                  <a:cubicBezTo>
                    <a:pt x="-414" y="12825"/>
                    <a:pt x="-414" y="18225"/>
                    <a:pt x="2672" y="20250"/>
                  </a:cubicBezTo>
                  <a:cubicBezTo>
                    <a:pt x="4729" y="20250"/>
                    <a:pt x="5757" y="18225"/>
                    <a:pt x="8329" y="16875"/>
                  </a:cubicBezTo>
                  <a:cubicBezTo>
                    <a:pt x="11415" y="15525"/>
                    <a:pt x="14500" y="16875"/>
                    <a:pt x="16557" y="21600"/>
                  </a:cubicBezTo>
                  <a:cubicBezTo>
                    <a:pt x="21186" y="20250"/>
                    <a:pt x="21186" y="10800"/>
                    <a:pt x="16557" y="7425"/>
                  </a:cubicBezTo>
                  <a:cubicBezTo>
                    <a:pt x="14500" y="6750"/>
                    <a:pt x="13472" y="7425"/>
                    <a:pt x="11415" y="7425"/>
                  </a:cubicBezTo>
                  <a:cubicBezTo>
                    <a:pt x="9357" y="7425"/>
                    <a:pt x="12443" y="2700"/>
                    <a:pt x="11415" y="1350"/>
                  </a:cubicBezTo>
                  <a:cubicBezTo>
                    <a:pt x="10386" y="6075"/>
                    <a:pt x="5757" y="1350"/>
                    <a:pt x="5757" y="7425"/>
                  </a:cubicBezTo>
                  <a:cubicBezTo>
                    <a:pt x="5757" y="4725"/>
                    <a:pt x="5757" y="1350"/>
                    <a:pt x="4729" y="135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3" name="Google Shape;603;ge5b7317a64_0_33"/>
            <p:cNvSpPr/>
            <p:nvPr/>
          </p:nvSpPr>
          <p:spPr>
            <a:xfrm>
              <a:off x="7457733" y="6671764"/>
              <a:ext cx="32822" cy="39600"/>
            </a:xfrm>
            <a:custGeom>
              <a:rect b="b" l="l" r="r" t="t"/>
              <a:pathLst>
                <a:path extrusionOk="0" h="20842" w="21210">
                  <a:moveTo>
                    <a:pt x="5863" y="3757"/>
                  </a:moveTo>
                  <a:cubicBezTo>
                    <a:pt x="4726" y="3757"/>
                    <a:pt x="3589" y="3757"/>
                    <a:pt x="1884" y="3757"/>
                  </a:cubicBezTo>
                  <a:cubicBezTo>
                    <a:pt x="-390" y="7983"/>
                    <a:pt x="-390" y="11739"/>
                    <a:pt x="747" y="14557"/>
                  </a:cubicBezTo>
                  <a:cubicBezTo>
                    <a:pt x="1884" y="18783"/>
                    <a:pt x="6431" y="21600"/>
                    <a:pt x="11547" y="20661"/>
                  </a:cubicBezTo>
                  <a:cubicBezTo>
                    <a:pt x="16094" y="19722"/>
                    <a:pt x="20073" y="15496"/>
                    <a:pt x="17799" y="11739"/>
                  </a:cubicBezTo>
                  <a:cubicBezTo>
                    <a:pt x="15526" y="8922"/>
                    <a:pt x="10410" y="6574"/>
                    <a:pt x="11547" y="3757"/>
                  </a:cubicBezTo>
                  <a:cubicBezTo>
                    <a:pt x="15526" y="3757"/>
                    <a:pt x="18936" y="4696"/>
                    <a:pt x="21210" y="6574"/>
                  </a:cubicBezTo>
                  <a:cubicBezTo>
                    <a:pt x="20073" y="5635"/>
                    <a:pt x="21210" y="4696"/>
                    <a:pt x="20073" y="3757"/>
                  </a:cubicBezTo>
                  <a:cubicBezTo>
                    <a:pt x="20073" y="2817"/>
                    <a:pt x="18936" y="2817"/>
                    <a:pt x="17799" y="1878"/>
                  </a:cubicBezTo>
                  <a:cubicBezTo>
                    <a:pt x="16663" y="939"/>
                    <a:pt x="13821" y="0"/>
                    <a:pt x="12684" y="0"/>
                  </a:cubicBezTo>
                  <a:cubicBezTo>
                    <a:pt x="11547" y="0"/>
                    <a:pt x="11547" y="0"/>
                    <a:pt x="10410" y="0"/>
                  </a:cubicBezTo>
                  <a:cubicBezTo>
                    <a:pt x="10410" y="939"/>
                    <a:pt x="8136" y="1878"/>
                    <a:pt x="5863" y="3757"/>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4" name="Google Shape;604;ge5b7317a64_0_33"/>
            <p:cNvSpPr/>
            <p:nvPr/>
          </p:nvSpPr>
          <p:spPr>
            <a:xfrm>
              <a:off x="7501335" y="6692413"/>
              <a:ext cx="34986" cy="38336"/>
            </a:xfrm>
            <a:custGeom>
              <a:rect b="b" l="l" r="r" t="t"/>
              <a:pathLst>
                <a:path extrusionOk="0" h="20177" w="20282">
                  <a:moveTo>
                    <a:pt x="225" y="9964"/>
                  </a:moveTo>
                  <a:cubicBezTo>
                    <a:pt x="-1318" y="4799"/>
                    <a:pt x="5368" y="-836"/>
                    <a:pt x="11025" y="103"/>
                  </a:cubicBezTo>
                  <a:cubicBezTo>
                    <a:pt x="8453" y="103"/>
                    <a:pt x="7425" y="2921"/>
                    <a:pt x="8453" y="4799"/>
                  </a:cubicBezTo>
                  <a:cubicBezTo>
                    <a:pt x="9482" y="7147"/>
                    <a:pt x="12053" y="8086"/>
                    <a:pt x="14111" y="8086"/>
                  </a:cubicBezTo>
                  <a:cubicBezTo>
                    <a:pt x="16168" y="8086"/>
                    <a:pt x="18225" y="9025"/>
                    <a:pt x="20282" y="10903"/>
                  </a:cubicBezTo>
                  <a:cubicBezTo>
                    <a:pt x="17196" y="12781"/>
                    <a:pt x="17196" y="17947"/>
                    <a:pt x="14111" y="19825"/>
                  </a:cubicBezTo>
                  <a:cubicBezTo>
                    <a:pt x="12053" y="20764"/>
                    <a:pt x="7425" y="19825"/>
                    <a:pt x="6396" y="17007"/>
                  </a:cubicBezTo>
                  <a:cubicBezTo>
                    <a:pt x="5368" y="14660"/>
                    <a:pt x="5368" y="11842"/>
                    <a:pt x="5368" y="9025"/>
                  </a:cubicBezTo>
                  <a:cubicBezTo>
                    <a:pt x="4339" y="9025"/>
                    <a:pt x="2282" y="9025"/>
                    <a:pt x="225" y="9964"/>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5" name="Google Shape;605;ge5b7317a64_0_33"/>
            <p:cNvSpPr/>
            <p:nvPr/>
          </p:nvSpPr>
          <p:spPr>
            <a:xfrm>
              <a:off x="7602001" y="6507829"/>
              <a:ext cx="38499" cy="33426"/>
            </a:xfrm>
            <a:custGeom>
              <a:rect b="b" l="l" r="r" t="t"/>
              <a:pathLst>
                <a:path extrusionOk="0" h="21600" w="20236">
                  <a:moveTo>
                    <a:pt x="0" y="0"/>
                  </a:moveTo>
                  <a:cubicBezTo>
                    <a:pt x="0" y="4547"/>
                    <a:pt x="0" y="8526"/>
                    <a:pt x="0" y="13074"/>
                  </a:cubicBezTo>
                  <a:cubicBezTo>
                    <a:pt x="0" y="14211"/>
                    <a:pt x="0" y="15347"/>
                    <a:pt x="0" y="15347"/>
                  </a:cubicBezTo>
                  <a:cubicBezTo>
                    <a:pt x="0" y="16484"/>
                    <a:pt x="900" y="16484"/>
                    <a:pt x="1800" y="16484"/>
                  </a:cubicBezTo>
                  <a:cubicBezTo>
                    <a:pt x="4500" y="17621"/>
                    <a:pt x="7650" y="19326"/>
                    <a:pt x="10350" y="21600"/>
                  </a:cubicBezTo>
                  <a:cubicBezTo>
                    <a:pt x="10350" y="19326"/>
                    <a:pt x="12600" y="16484"/>
                    <a:pt x="14850" y="16484"/>
                  </a:cubicBezTo>
                  <a:cubicBezTo>
                    <a:pt x="16650" y="16484"/>
                    <a:pt x="18900" y="19326"/>
                    <a:pt x="18900" y="21600"/>
                  </a:cubicBezTo>
                  <a:cubicBezTo>
                    <a:pt x="21600" y="17621"/>
                    <a:pt x="19800" y="10800"/>
                    <a:pt x="17100" y="7389"/>
                  </a:cubicBezTo>
                  <a:cubicBezTo>
                    <a:pt x="16200" y="4547"/>
                    <a:pt x="13950" y="2274"/>
                    <a:pt x="11250" y="1137"/>
                  </a:cubicBezTo>
                  <a:cubicBezTo>
                    <a:pt x="9450" y="1137"/>
                    <a:pt x="6750" y="3411"/>
                    <a:pt x="7650" y="5684"/>
                  </a:cubicBezTo>
                  <a:cubicBezTo>
                    <a:pt x="5850" y="3411"/>
                    <a:pt x="2700" y="2274"/>
                    <a:pt x="0" y="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6" name="Google Shape;606;ge5b7317a64_0_33"/>
            <p:cNvSpPr/>
            <p:nvPr/>
          </p:nvSpPr>
          <p:spPr>
            <a:xfrm>
              <a:off x="8753922" y="3962074"/>
              <a:ext cx="30504" cy="30496"/>
            </a:xfrm>
            <a:custGeom>
              <a:rect b="b" l="l" r="r" t="t"/>
              <a:pathLst>
                <a:path extrusionOk="0" h="16200" w="9600">
                  <a:moveTo>
                    <a:pt x="0" y="0"/>
                  </a:moveTo>
                  <a:cubicBezTo>
                    <a:pt x="0" y="21600"/>
                    <a:pt x="21600" y="21600"/>
                    <a:pt x="0" y="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7" name="Google Shape;607;ge5b7317a64_0_33"/>
            <p:cNvSpPr/>
            <p:nvPr/>
          </p:nvSpPr>
          <p:spPr>
            <a:xfrm>
              <a:off x="10666953" y="3292507"/>
              <a:ext cx="130988" cy="137802"/>
            </a:xfrm>
            <a:custGeom>
              <a:rect b="b" l="l" r="r" t="t"/>
              <a:pathLst>
                <a:path extrusionOk="0" h="21233" w="20183">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8" name="Google Shape;608;ge5b7317a64_0_33"/>
            <p:cNvSpPr/>
            <p:nvPr/>
          </p:nvSpPr>
          <p:spPr>
            <a:xfrm>
              <a:off x="9186780" y="4613048"/>
              <a:ext cx="68012" cy="120539"/>
            </a:xfrm>
            <a:custGeom>
              <a:rect b="b" l="l" r="r" t="t"/>
              <a:pathLst>
                <a:path extrusionOk="0" h="21496" w="20532">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9" name="Google Shape;609;ge5b7317a64_0_33"/>
            <p:cNvSpPr/>
            <p:nvPr/>
          </p:nvSpPr>
          <p:spPr>
            <a:xfrm>
              <a:off x="8847062" y="4790790"/>
              <a:ext cx="82153" cy="122578"/>
            </a:xfrm>
            <a:custGeom>
              <a:rect b="b" l="l" r="r" t="t"/>
              <a:pathLst>
                <a:path extrusionOk="0" h="21189" w="20436">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0" name="Google Shape;610;ge5b7317a64_0_33"/>
            <p:cNvSpPr/>
            <p:nvPr/>
          </p:nvSpPr>
          <p:spPr>
            <a:xfrm>
              <a:off x="8857784" y="4708359"/>
              <a:ext cx="30510" cy="44874"/>
            </a:xfrm>
            <a:custGeom>
              <a:rect b="b" l="l" r="r" t="t"/>
              <a:pathLst>
                <a:path extrusionOk="0" h="21600" w="2160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1" name="Google Shape;611;ge5b7317a64_0_33"/>
            <p:cNvSpPr/>
            <p:nvPr/>
          </p:nvSpPr>
          <p:spPr>
            <a:xfrm>
              <a:off x="8723586" y="5777295"/>
              <a:ext cx="50810" cy="138730"/>
            </a:xfrm>
            <a:custGeom>
              <a:rect b="b" l="l" r="r" t="t"/>
              <a:pathLst>
                <a:path extrusionOk="0" h="21376" w="20888">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2" name="Google Shape;612;ge5b7317a64_0_33"/>
            <p:cNvSpPr/>
            <p:nvPr/>
          </p:nvSpPr>
          <p:spPr>
            <a:xfrm>
              <a:off x="8699983" y="5924526"/>
              <a:ext cx="82998" cy="147852"/>
            </a:xfrm>
            <a:custGeom>
              <a:rect b="b" l="l" r="r" t="t"/>
              <a:pathLst>
                <a:path extrusionOk="0" h="21600" w="2160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3" name="Google Shape;613;ge5b7317a64_0_33"/>
            <p:cNvSpPr/>
            <p:nvPr/>
          </p:nvSpPr>
          <p:spPr>
            <a:xfrm>
              <a:off x="8422629" y="5993446"/>
              <a:ext cx="57714" cy="52207"/>
            </a:xfrm>
            <a:custGeom>
              <a:rect b="b" l="l" r="r" t="t"/>
              <a:pathLst>
                <a:path extrusionOk="0" h="20022" w="20723">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4" name="Google Shape;614;ge5b7317a64_0_33"/>
            <p:cNvSpPr/>
            <p:nvPr/>
          </p:nvSpPr>
          <p:spPr>
            <a:xfrm>
              <a:off x="8472088" y="5981493"/>
              <a:ext cx="30519" cy="30503"/>
            </a:xfrm>
            <a:custGeom>
              <a:rect b="b" l="l" r="r" t="t"/>
              <a:pathLst>
                <a:path extrusionOk="0" h="19807" w="20517">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5" name="Google Shape;615;ge5b7317a64_0_33"/>
            <p:cNvSpPr/>
            <p:nvPr/>
          </p:nvSpPr>
          <p:spPr>
            <a:xfrm>
              <a:off x="8398165" y="6046366"/>
              <a:ext cx="30504" cy="30510"/>
            </a:xfrm>
            <a:custGeom>
              <a:rect b="b" l="l" r="r" t="t"/>
              <a:pathLst>
                <a:path extrusionOk="0" h="20720" w="20965">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6" name="Google Shape;616;ge5b7317a64_0_33"/>
            <p:cNvSpPr/>
            <p:nvPr/>
          </p:nvSpPr>
          <p:spPr>
            <a:xfrm>
              <a:off x="7928980" y="4493531"/>
              <a:ext cx="455576" cy="814913"/>
            </a:xfrm>
            <a:custGeom>
              <a:rect b="b" l="l" r="r" t="t"/>
              <a:pathLst>
                <a:path extrusionOk="0" h="21496" w="21371">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7" name="Google Shape;617;ge5b7317a64_0_33"/>
            <p:cNvSpPr/>
            <p:nvPr/>
          </p:nvSpPr>
          <p:spPr>
            <a:xfrm>
              <a:off x="7788811" y="4861611"/>
              <a:ext cx="237600" cy="323875"/>
            </a:xfrm>
            <a:custGeom>
              <a:rect b="b" l="l" r="r" t="t"/>
              <a:pathLst>
                <a:path extrusionOk="0" h="21392" w="21444">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8" name="Google Shape;618;ge5b7317a64_0_33"/>
            <p:cNvSpPr/>
            <p:nvPr/>
          </p:nvSpPr>
          <p:spPr>
            <a:xfrm>
              <a:off x="8903298" y="6103285"/>
              <a:ext cx="157993" cy="115677"/>
            </a:xfrm>
            <a:custGeom>
              <a:rect b="b" l="l" r="r" t="t"/>
              <a:pathLst>
                <a:path extrusionOk="0" h="20629" w="2143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9" name="Google Shape;619;ge5b7317a64_0_33"/>
            <p:cNvSpPr/>
            <p:nvPr/>
          </p:nvSpPr>
          <p:spPr>
            <a:xfrm>
              <a:off x="9464661" y="6272219"/>
              <a:ext cx="152681" cy="50115"/>
            </a:xfrm>
            <a:custGeom>
              <a:rect b="b" l="l" r="r" t="t"/>
              <a:pathLst>
                <a:path extrusionOk="0" h="19201" w="21213">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0" name="Google Shape;620;ge5b7317a64_0_33"/>
            <p:cNvSpPr/>
            <p:nvPr/>
          </p:nvSpPr>
          <p:spPr>
            <a:xfrm>
              <a:off x="8217107" y="4319886"/>
              <a:ext cx="56563" cy="120739"/>
            </a:xfrm>
            <a:custGeom>
              <a:rect b="b" l="l" r="r" t="t"/>
              <a:pathLst>
                <a:path extrusionOk="0" h="20871" w="19093">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1" name="Google Shape;621;ge5b7317a64_0_33"/>
            <p:cNvSpPr/>
            <p:nvPr/>
          </p:nvSpPr>
          <p:spPr>
            <a:xfrm>
              <a:off x="7919610" y="4155555"/>
              <a:ext cx="75559" cy="78209"/>
            </a:xfrm>
            <a:custGeom>
              <a:rect b="b" l="l" r="r" t="t"/>
              <a:pathLst>
                <a:path extrusionOk="0" h="21325" w="18001">
                  <a:moveTo>
                    <a:pt x="7693" y="16670"/>
                  </a:moveTo>
                  <a:cubicBezTo>
                    <a:pt x="7693" y="18313"/>
                    <a:pt x="7693" y="19722"/>
                    <a:pt x="7693" y="21130"/>
                  </a:cubicBezTo>
                  <a:cubicBezTo>
                    <a:pt x="8904" y="21600"/>
                    <a:pt x="10115" y="21130"/>
                    <a:pt x="11529" y="20661"/>
                  </a:cubicBezTo>
                  <a:cubicBezTo>
                    <a:pt x="11125" y="20191"/>
                    <a:pt x="10721" y="18783"/>
                    <a:pt x="11529" y="18313"/>
                  </a:cubicBezTo>
                  <a:cubicBezTo>
                    <a:pt x="12336" y="17843"/>
                    <a:pt x="13144" y="17374"/>
                    <a:pt x="13547" y="17843"/>
                  </a:cubicBezTo>
                  <a:cubicBezTo>
                    <a:pt x="13951" y="18313"/>
                    <a:pt x="14355" y="18783"/>
                    <a:pt x="14960" y="19252"/>
                  </a:cubicBezTo>
                  <a:cubicBezTo>
                    <a:pt x="15364" y="19722"/>
                    <a:pt x="16172" y="19252"/>
                    <a:pt x="16575" y="18783"/>
                  </a:cubicBezTo>
                  <a:cubicBezTo>
                    <a:pt x="16979" y="18313"/>
                    <a:pt x="16979" y="17374"/>
                    <a:pt x="16979" y="16200"/>
                  </a:cubicBezTo>
                  <a:cubicBezTo>
                    <a:pt x="16979" y="15730"/>
                    <a:pt x="16979" y="15261"/>
                    <a:pt x="16979" y="15261"/>
                  </a:cubicBezTo>
                  <a:cubicBezTo>
                    <a:pt x="16979" y="14791"/>
                    <a:pt x="16575" y="14791"/>
                    <a:pt x="16172" y="14791"/>
                  </a:cubicBezTo>
                  <a:cubicBezTo>
                    <a:pt x="15364" y="13852"/>
                    <a:pt x="16172" y="12209"/>
                    <a:pt x="16979" y="11270"/>
                  </a:cubicBezTo>
                  <a:cubicBezTo>
                    <a:pt x="17787" y="10096"/>
                    <a:pt x="18594" y="8452"/>
                    <a:pt x="17383" y="7983"/>
                  </a:cubicBezTo>
                  <a:cubicBezTo>
                    <a:pt x="16979" y="7983"/>
                    <a:pt x="16979" y="7983"/>
                    <a:pt x="16575" y="7513"/>
                  </a:cubicBezTo>
                  <a:cubicBezTo>
                    <a:pt x="15768" y="6809"/>
                    <a:pt x="15364" y="5400"/>
                    <a:pt x="14960" y="4461"/>
                  </a:cubicBezTo>
                  <a:cubicBezTo>
                    <a:pt x="13951" y="2583"/>
                    <a:pt x="12336" y="470"/>
                    <a:pt x="10115" y="0"/>
                  </a:cubicBezTo>
                  <a:cubicBezTo>
                    <a:pt x="9712" y="0"/>
                    <a:pt x="9308" y="0"/>
                    <a:pt x="8904" y="0"/>
                  </a:cubicBezTo>
                  <a:cubicBezTo>
                    <a:pt x="8097" y="470"/>
                    <a:pt x="8501" y="2113"/>
                    <a:pt x="8097" y="3522"/>
                  </a:cubicBezTo>
                  <a:cubicBezTo>
                    <a:pt x="7289" y="6809"/>
                    <a:pt x="2243" y="8452"/>
                    <a:pt x="830" y="11739"/>
                  </a:cubicBezTo>
                  <a:cubicBezTo>
                    <a:pt x="-3006" y="19722"/>
                    <a:pt x="7693" y="15730"/>
                    <a:pt x="7693" y="1667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2" name="Google Shape;622;ge5b7317a64_0_33"/>
            <p:cNvSpPr/>
            <p:nvPr/>
          </p:nvSpPr>
          <p:spPr>
            <a:xfrm>
              <a:off x="7079697" y="3704459"/>
              <a:ext cx="550424" cy="356727"/>
            </a:xfrm>
            <a:custGeom>
              <a:rect b="b" l="l" r="r" t="t"/>
              <a:pathLst>
                <a:path extrusionOk="0" h="21105" w="21543">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3" name="Google Shape;623;ge5b7317a64_0_33"/>
            <p:cNvSpPr/>
            <p:nvPr/>
          </p:nvSpPr>
          <p:spPr>
            <a:xfrm>
              <a:off x="8810896" y="1262709"/>
              <a:ext cx="673593" cy="821805"/>
            </a:xfrm>
            <a:custGeom>
              <a:rect b="b" l="l" r="r" t="t"/>
              <a:pathLst>
                <a:path extrusionOk="0" h="21186" w="19594">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5"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4" name="Google Shape;624;ge5b7317a64_0_33"/>
            <p:cNvSpPr/>
            <p:nvPr/>
          </p:nvSpPr>
          <p:spPr>
            <a:xfrm>
              <a:off x="9189010" y="1019500"/>
              <a:ext cx="459852" cy="461240"/>
            </a:xfrm>
            <a:custGeom>
              <a:rect b="b" l="l" r="r" t="t"/>
              <a:pathLst>
                <a:path extrusionOk="0" h="21458" w="20881">
                  <a:moveTo>
                    <a:pt x="7236" y="19225"/>
                  </a:moveTo>
                  <a:cubicBezTo>
                    <a:pt x="7589" y="19063"/>
                    <a:pt x="7902" y="18821"/>
                    <a:pt x="8215" y="18821"/>
                  </a:cubicBezTo>
                  <a:cubicBezTo>
                    <a:pt x="8958" y="18902"/>
                    <a:pt x="9232" y="20234"/>
                    <a:pt x="10054" y="20153"/>
                  </a:cubicBezTo>
                  <a:cubicBezTo>
                    <a:pt x="9780" y="20597"/>
                    <a:pt x="10054" y="21163"/>
                    <a:pt x="10523" y="21365"/>
                  </a:cubicBezTo>
                  <a:cubicBezTo>
                    <a:pt x="11032" y="21526"/>
                    <a:pt x="11541" y="21445"/>
                    <a:pt x="11932" y="21365"/>
                  </a:cubicBezTo>
                  <a:cubicBezTo>
                    <a:pt x="12363" y="21243"/>
                    <a:pt x="12676" y="21163"/>
                    <a:pt x="12989" y="20920"/>
                  </a:cubicBezTo>
                  <a:cubicBezTo>
                    <a:pt x="13223" y="20678"/>
                    <a:pt x="13341" y="20396"/>
                    <a:pt x="13497" y="20153"/>
                  </a:cubicBezTo>
                  <a:cubicBezTo>
                    <a:pt x="14045" y="19225"/>
                    <a:pt x="15376" y="18982"/>
                    <a:pt x="16276" y="19588"/>
                  </a:cubicBezTo>
                  <a:cubicBezTo>
                    <a:pt x="15963" y="18215"/>
                    <a:pt x="15767" y="16358"/>
                    <a:pt x="17019" y="15672"/>
                  </a:cubicBezTo>
                  <a:cubicBezTo>
                    <a:pt x="17528" y="15430"/>
                    <a:pt x="17997" y="15510"/>
                    <a:pt x="18428" y="15147"/>
                  </a:cubicBezTo>
                  <a:cubicBezTo>
                    <a:pt x="18976" y="14743"/>
                    <a:pt x="19132" y="13815"/>
                    <a:pt x="19719" y="13572"/>
                  </a:cubicBezTo>
                  <a:cubicBezTo>
                    <a:pt x="20071" y="13370"/>
                    <a:pt x="20384" y="13451"/>
                    <a:pt x="20619" y="13290"/>
                  </a:cubicBezTo>
                  <a:cubicBezTo>
                    <a:pt x="21206" y="12886"/>
                    <a:pt x="20697" y="11877"/>
                    <a:pt x="20149" y="11513"/>
                  </a:cubicBezTo>
                  <a:cubicBezTo>
                    <a:pt x="19484" y="11190"/>
                    <a:pt x="18663" y="11029"/>
                    <a:pt x="18349" y="10423"/>
                  </a:cubicBezTo>
                  <a:cubicBezTo>
                    <a:pt x="18154" y="10181"/>
                    <a:pt x="18076" y="9818"/>
                    <a:pt x="17997" y="9575"/>
                  </a:cubicBezTo>
                  <a:cubicBezTo>
                    <a:pt x="17332" y="8203"/>
                    <a:pt x="15141" y="8122"/>
                    <a:pt x="14397" y="9495"/>
                  </a:cubicBezTo>
                  <a:cubicBezTo>
                    <a:pt x="14397" y="8808"/>
                    <a:pt x="14319" y="8041"/>
                    <a:pt x="14045" y="7476"/>
                  </a:cubicBezTo>
                  <a:cubicBezTo>
                    <a:pt x="13810" y="6870"/>
                    <a:pt x="13067" y="6345"/>
                    <a:pt x="12402" y="6628"/>
                  </a:cubicBezTo>
                  <a:cubicBezTo>
                    <a:pt x="10876" y="7113"/>
                    <a:pt x="11776" y="10342"/>
                    <a:pt x="10210" y="10827"/>
                  </a:cubicBezTo>
                  <a:cubicBezTo>
                    <a:pt x="9310" y="11110"/>
                    <a:pt x="8410" y="9656"/>
                    <a:pt x="9154" y="8970"/>
                  </a:cubicBezTo>
                  <a:cubicBezTo>
                    <a:pt x="8723" y="8889"/>
                    <a:pt x="8332" y="9131"/>
                    <a:pt x="8136" y="9575"/>
                  </a:cubicBezTo>
                  <a:cubicBezTo>
                    <a:pt x="8136" y="8970"/>
                    <a:pt x="7667" y="8566"/>
                    <a:pt x="7158" y="8324"/>
                  </a:cubicBezTo>
                  <a:cubicBezTo>
                    <a:pt x="6689" y="8041"/>
                    <a:pt x="6102" y="7960"/>
                    <a:pt x="5671" y="7557"/>
                  </a:cubicBezTo>
                  <a:cubicBezTo>
                    <a:pt x="5280" y="7113"/>
                    <a:pt x="5280" y="6265"/>
                    <a:pt x="5867" y="6103"/>
                  </a:cubicBezTo>
                  <a:cubicBezTo>
                    <a:pt x="5358" y="6022"/>
                    <a:pt x="4849" y="5861"/>
                    <a:pt x="4536" y="5417"/>
                  </a:cubicBezTo>
                  <a:cubicBezTo>
                    <a:pt x="4145" y="4811"/>
                    <a:pt x="4458" y="4004"/>
                    <a:pt x="4849" y="3479"/>
                  </a:cubicBezTo>
                  <a:cubicBezTo>
                    <a:pt x="5280" y="2873"/>
                    <a:pt x="5867" y="2470"/>
                    <a:pt x="6180" y="1783"/>
                  </a:cubicBezTo>
                  <a:cubicBezTo>
                    <a:pt x="6415" y="1097"/>
                    <a:pt x="6258" y="168"/>
                    <a:pt x="5515" y="7"/>
                  </a:cubicBezTo>
                  <a:cubicBezTo>
                    <a:pt x="4849" y="-74"/>
                    <a:pt x="4380" y="532"/>
                    <a:pt x="4223" y="1178"/>
                  </a:cubicBezTo>
                  <a:cubicBezTo>
                    <a:pt x="4028" y="1783"/>
                    <a:pt x="4028" y="2550"/>
                    <a:pt x="3636" y="3035"/>
                  </a:cubicBezTo>
                  <a:cubicBezTo>
                    <a:pt x="3402" y="3398"/>
                    <a:pt x="3049" y="3560"/>
                    <a:pt x="2815" y="3883"/>
                  </a:cubicBezTo>
                  <a:cubicBezTo>
                    <a:pt x="1836" y="5094"/>
                    <a:pt x="2228" y="6951"/>
                    <a:pt x="2658" y="8485"/>
                  </a:cubicBezTo>
                  <a:cubicBezTo>
                    <a:pt x="1993" y="8405"/>
                    <a:pt x="1328" y="8324"/>
                    <a:pt x="780" y="8324"/>
                  </a:cubicBezTo>
                  <a:cubicBezTo>
                    <a:pt x="349" y="8566"/>
                    <a:pt x="428" y="9131"/>
                    <a:pt x="663" y="9575"/>
                  </a:cubicBezTo>
                  <a:cubicBezTo>
                    <a:pt x="858" y="9979"/>
                    <a:pt x="1171" y="10423"/>
                    <a:pt x="1093" y="10948"/>
                  </a:cubicBezTo>
                  <a:cubicBezTo>
                    <a:pt x="1015" y="11433"/>
                    <a:pt x="271" y="11675"/>
                    <a:pt x="115" y="11271"/>
                  </a:cubicBezTo>
                  <a:cubicBezTo>
                    <a:pt x="-394" y="12805"/>
                    <a:pt x="858" y="14662"/>
                    <a:pt x="2423" y="14743"/>
                  </a:cubicBezTo>
                  <a:cubicBezTo>
                    <a:pt x="2893" y="14743"/>
                    <a:pt x="3480" y="14662"/>
                    <a:pt x="3949" y="14501"/>
                  </a:cubicBezTo>
                  <a:cubicBezTo>
                    <a:pt x="5515" y="14057"/>
                    <a:pt x="7002" y="13734"/>
                    <a:pt x="8567" y="13290"/>
                  </a:cubicBezTo>
                  <a:cubicBezTo>
                    <a:pt x="8645" y="14662"/>
                    <a:pt x="7236" y="15833"/>
                    <a:pt x="5945" y="15591"/>
                  </a:cubicBezTo>
                  <a:cubicBezTo>
                    <a:pt x="5945" y="18740"/>
                    <a:pt x="3128" y="15147"/>
                    <a:pt x="3636" y="17529"/>
                  </a:cubicBezTo>
                  <a:cubicBezTo>
                    <a:pt x="3715" y="18619"/>
                    <a:pt x="6102" y="19830"/>
                    <a:pt x="7236" y="19225"/>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5" name="Google Shape;625;ge5b7317a64_0_33"/>
            <p:cNvSpPr/>
            <p:nvPr/>
          </p:nvSpPr>
          <p:spPr>
            <a:xfrm>
              <a:off x="10842573" y="2006481"/>
              <a:ext cx="830804" cy="1160760"/>
            </a:xfrm>
            <a:custGeom>
              <a:rect b="b" l="l" r="r" t="t"/>
              <a:pathLst>
                <a:path extrusionOk="0" h="20892" w="21418">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6" name="Google Shape;626;ge5b7317a64_0_33"/>
            <p:cNvSpPr/>
            <p:nvPr/>
          </p:nvSpPr>
          <p:spPr>
            <a:xfrm>
              <a:off x="11216193" y="1017919"/>
              <a:ext cx="117288" cy="128301"/>
            </a:xfrm>
            <a:custGeom>
              <a:rect b="b" l="l" r="r" t="t"/>
              <a:pathLst>
                <a:path extrusionOk="0" h="21527" w="21600">
                  <a:moveTo>
                    <a:pt x="19988" y="9423"/>
                  </a:moveTo>
                  <a:cubicBezTo>
                    <a:pt x="20633" y="9423"/>
                    <a:pt x="21278" y="9423"/>
                    <a:pt x="21600" y="10003"/>
                  </a:cubicBezTo>
                  <a:cubicBezTo>
                    <a:pt x="20633" y="11887"/>
                    <a:pt x="20955" y="13627"/>
                    <a:pt x="20310" y="15801"/>
                  </a:cubicBezTo>
                  <a:cubicBezTo>
                    <a:pt x="19666" y="17541"/>
                    <a:pt x="17570" y="19426"/>
                    <a:pt x="15958" y="18846"/>
                  </a:cubicBezTo>
                  <a:cubicBezTo>
                    <a:pt x="16603" y="19426"/>
                    <a:pt x="16281" y="21020"/>
                    <a:pt x="15152" y="21310"/>
                  </a:cubicBezTo>
                  <a:cubicBezTo>
                    <a:pt x="14185" y="21600"/>
                    <a:pt x="13218" y="21600"/>
                    <a:pt x="11767" y="21310"/>
                  </a:cubicBezTo>
                  <a:cubicBezTo>
                    <a:pt x="9188" y="20585"/>
                    <a:pt x="6770" y="20295"/>
                    <a:pt x="4030" y="19715"/>
                  </a:cubicBezTo>
                  <a:cubicBezTo>
                    <a:pt x="3385" y="19715"/>
                    <a:pt x="2740" y="19426"/>
                    <a:pt x="2418" y="19136"/>
                  </a:cubicBezTo>
                  <a:cubicBezTo>
                    <a:pt x="2096" y="18846"/>
                    <a:pt x="1612" y="18266"/>
                    <a:pt x="1290" y="17541"/>
                  </a:cubicBezTo>
                  <a:cubicBezTo>
                    <a:pt x="322" y="14932"/>
                    <a:pt x="0" y="12177"/>
                    <a:pt x="0" y="9423"/>
                  </a:cubicBezTo>
                  <a:cubicBezTo>
                    <a:pt x="0" y="7828"/>
                    <a:pt x="322" y="5799"/>
                    <a:pt x="2096" y="5509"/>
                  </a:cubicBezTo>
                  <a:cubicBezTo>
                    <a:pt x="3385" y="4784"/>
                    <a:pt x="4675" y="5799"/>
                    <a:pt x="6448" y="5799"/>
                  </a:cubicBezTo>
                  <a:cubicBezTo>
                    <a:pt x="7737" y="6089"/>
                    <a:pt x="9833" y="5074"/>
                    <a:pt x="9510" y="3914"/>
                  </a:cubicBezTo>
                  <a:cubicBezTo>
                    <a:pt x="11445" y="3914"/>
                    <a:pt x="13540" y="3624"/>
                    <a:pt x="15475" y="3624"/>
                  </a:cubicBezTo>
                  <a:cubicBezTo>
                    <a:pt x="14507" y="3624"/>
                    <a:pt x="16603" y="0"/>
                    <a:pt x="19343" y="0"/>
                  </a:cubicBezTo>
                  <a:cubicBezTo>
                    <a:pt x="18215" y="2754"/>
                    <a:pt x="20633" y="6379"/>
                    <a:pt x="19988" y="942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7" name="Google Shape;627;ge5b7317a64_0_33"/>
            <p:cNvSpPr/>
            <p:nvPr/>
          </p:nvSpPr>
          <p:spPr>
            <a:xfrm>
              <a:off x="11371743" y="911171"/>
              <a:ext cx="116759" cy="160302"/>
            </a:xfrm>
            <a:custGeom>
              <a:rect b="b" l="l" r="r" t="t"/>
              <a:pathLst>
                <a:path extrusionOk="0" h="21232" w="20822">
                  <a:moveTo>
                    <a:pt x="13131" y="21138"/>
                  </a:moveTo>
                  <a:cubicBezTo>
                    <a:pt x="16083" y="20560"/>
                    <a:pt x="18103" y="18712"/>
                    <a:pt x="19036" y="16749"/>
                  </a:cubicBezTo>
                  <a:cubicBezTo>
                    <a:pt x="20434" y="14323"/>
                    <a:pt x="20745" y="11435"/>
                    <a:pt x="20745" y="8779"/>
                  </a:cubicBezTo>
                  <a:cubicBezTo>
                    <a:pt x="20745" y="6815"/>
                    <a:pt x="21056" y="4620"/>
                    <a:pt x="20434" y="2657"/>
                  </a:cubicBezTo>
                  <a:cubicBezTo>
                    <a:pt x="19968" y="1502"/>
                    <a:pt x="18725" y="0"/>
                    <a:pt x="17171" y="0"/>
                  </a:cubicBezTo>
                  <a:cubicBezTo>
                    <a:pt x="14840" y="0"/>
                    <a:pt x="13908" y="2426"/>
                    <a:pt x="14219" y="4158"/>
                  </a:cubicBezTo>
                  <a:cubicBezTo>
                    <a:pt x="14529" y="9241"/>
                    <a:pt x="8624" y="9010"/>
                    <a:pt x="4429" y="12128"/>
                  </a:cubicBezTo>
                  <a:cubicBezTo>
                    <a:pt x="2719" y="13399"/>
                    <a:pt x="-544" y="15016"/>
                    <a:pt x="78" y="16980"/>
                  </a:cubicBezTo>
                  <a:cubicBezTo>
                    <a:pt x="1165" y="19174"/>
                    <a:pt x="4739" y="19174"/>
                    <a:pt x="6915" y="17904"/>
                  </a:cubicBezTo>
                  <a:cubicBezTo>
                    <a:pt x="7692" y="20329"/>
                    <a:pt x="10178" y="21600"/>
                    <a:pt x="13131" y="21138"/>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8" name="Google Shape;628;ge5b7317a64_0_33"/>
            <p:cNvSpPr/>
            <p:nvPr/>
          </p:nvSpPr>
          <p:spPr>
            <a:xfrm>
              <a:off x="11253790" y="945483"/>
              <a:ext cx="62844" cy="47452"/>
            </a:xfrm>
            <a:custGeom>
              <a:rect b="b" l="l" r="r" t="t"/>
              <a:pathLst>
                <a:path extrusionOk="0" h="21043" w="20046">
                  <a:moveTo>
                    <a:pt x="2319" y="7200"/>
                  </a:moveTo>
                  <a:cubicBezTo>
                    <a:pt x="-1047" y="8716"/>
                    <a:pt x="-486" y="15916"/>
                    <a:pt x="2319" y="18947"/>
                  </a:cubicBezTo>
                  <a:cubicBezTo>
                    <a:pt x="5405" y="21600"/>
                    <a:pt x="9613" y="21600"/>
                    <a:pt x="12979" y="19705"/>
                  </a:cubicBezTo>
                  <a:cubicBezTo>
                    <a:pt x="16065" y="18947"/>
                    <a:pt x="19431" y="16674"/>
                    <a:pt x="19992" y="12884"/>
                  </a:cubicBezTo>
                  <a:cubicBezTo>
                    <a:pt x="20553" y="7200"/>
                    <a:pt x="16626" y="3032"/>
                    <a:pt x="12979" y="758"/>
                  </a:cubicBezTo>
                  <a:cubicBezTo>
                    <a:pt x="12418" y="758"/>
                    <a:pt x="11857" y="0"/>
                    <a:pt x="11296" y="0"/>
                  </a:cubicBezTo>
                  <a:cubicBezTo>
                    <a:pt x="10174" y="0"/>
                    <a:pt x="9613" y="0"/>
                    <a:pt x="8771" y="758"/>
                  </a:cubicBezTo>
                  <a:cubicBezTo>
                    <a:pt x="5966" y="2274"/>
                    <a:pt x="3722" y="3789"/>
                    <a:pt x="636" y="5684"/>
                  </a:cubicBezTo>
                  <a:cubicBezTo>
                    <a:pt x="-486" y="6442"/>
                    <a:pt x="2319" y="7200"/>
                    <a:pt x="2319" y="7200"/>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9" name="Google Shape;629;ge5b7317a64_0_33"/>
            <p:cNvSpPr/>
            <p:nvPr/>
          </p:nvSpPr>
          <p:spPr>
            <a:xfrm>
              <a:off x="11052258" y="1124667"/>
              <a:ext cx="119670" cy="110034"/>
            </a:xfrm>
            <a:custGeom>
              <a:rect b="b" l="l" r="r" t="t"/>
              <a:pathLst>
                <a:path extrusionOk="0" h="20939" w="21341">
                  <a:moveTo>
                    <a:pt x="9651" y="1473"/>
                  </a:moveTo>
                  <a:cubicBezTo>
                    <a:pt x="9345" y="2127"/>
                    <a:pt x="9345" y="9000"/>
                    <a:pt x="9957" y="9000"/>
                  </a:cubicBezTo>
                  <a:cubicBezTo>
                    <a:pt x="5515" y="8018"/>
                    <a:pt x="306" y="12109"/>
                    <a:pt x="0" y="17182"/>
                  </a:cubicBezTo>
                  <a:cubicBezTo>
                    <a:pt x="1685" y="20291"/>
                    <a:pt x="5515" y="21600"/>
                    <a:pt x="8732" y="20618"/>
                  </a:cubicBezTo>
                  <a:cubicBezTo>
                    <a:pt x="11949" y="19473"/>
                    <a:pt x="14094" y="15873"/>
                    <a:pt x="13481" y="12436"/>
                  </a:cubicBezTo>
                  <a:cubicBezTo>
                    <a:pt x="15166" y="12764"/>
                    <a:pt x="17157" y="13091"/>
                    <a:pt x="18689" y="12436"/>
                  </a:cubicBezTo>
                  <a:cubicBezTo>
                    <a:pt x="20374" y="11782"/>
                    <a:pt x="21600" y="9982"/>
                    <a:pt x="21294" y="8345"/>
                  </a:cubicBezTo>
                  <a:cubicBezTo>
                    <a:pt x="18996" y="8345"/>
                    <a:pt x="17004" y="6218"/>
                    <a:pt x="16698" y="4255"/>
                  </a:cubicBezTo>
                  <a:cubicBezTo>
                    <a:pt x="15166" y="4582"/>
                    <a:pt x="13634" y="4582"/>
                    <a:pt x="12255" y="3927"/>
                  </a:cubicBezTo>
                  <a:cubicBezTo>
                    <a:pt x="11030" y="3109"/>
                    <a:pt x="9651" y="1473"/>
                    <a:pt x="10264" y="0"/>
                  </a:cubicBezTo>
                  <a:cubicBezTo>
                    <a:pt x="9957" y="0"/>
                    <a:pt x="9345" y="1473"/>
                    <a:pt x="9651" y="1473"/>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0" name="Google Shape;630;ge5b7317a64_0_33"/>
            <p:cNvSpPr/>
            <p:nvPr/>
          </p:nvSpPr>
          <p:spPr>
            <a:xfrm>
              <a:off x="11033285" y="1003931"/>
              <a:ext cx="125918" cy="76266"/>
            </a:xfrm>
            <a:custGeom>
              <a:rect b="b" l="l" r="r" t="t"/>
              <a:pathLst>
                <a:path extrusionOk="0" h="20795" w="15934">
                  <a:moveTo>
                    <a:pt x="3584" y="20785"/>
                  </a:moveTo>
                  <a:cubicBezTo>
                    <a:pt x="4886" y="20785"/>
                    <a:pt x="6297" y="18907"/>
                    <a:pt x="6731" y="15855"/>
                  </a:cubicBezTo>
                  <a:cubicBezTo>
                    <a:pt x="6948" y="14446"/>
                    <a:pt x="6948" y="13038"/>
                    <a:pt x="7382" y="11864"/>
                  </a:cubicBezTo>
                  <a:cubicBezTo>
                    <a:pt x="7600" y="10455"/>
                    <a:pt x="8359" y="9516"/>
                    <a:pt x="9011" y="9985"/>
                  </a:cubicBezTo>
                  <a:cubicBezTo>
                    <a:pt x="9445" y="9985"/>
                    <a:pt x="9662" y="10925"/>
                    <a:pt x="9879" y="10925"/>
                  </a:cubicBezTo>
                  <a:cubicBezTo>
                    <a:pt x="11507" y="13507"/>
                    <a:pt x="13787" y="9985"/>
                    <a:pt x="15198" y="7168"/>
                  </a:cubicBezTo>
                  <a:cubicBezTo>
                    <a:pt x="15415" y="6464"/>
                    <a:pt x="15632" y="5994"/>
                    <a:pt x="15849" y="5525"/>
                  </a:cubicBezTo>
                  <a:cubicBezTo>
                    <a:pt x="16283" y="3177"/>
                    <a:pt x="14980" y="1533"/>
                    <a:pt x="13787" y="1533"/>
                  </a:cubicBezTo>
                  <a:cubicBezTo>
                    <a:pt x="12701" y="1533"/>
                    <a:pt x="11507" y="2707"/>
                    <a:pt x="10639" y="1533"/>
                  </a:cubicBezTo>
                  <a:cubicBezTo>
                    <a:pt x="10205" y="1064"/>
                    <a:pt x="9879" y="594"/>
                    <a:pt x="9445" y="125"/>
                  </a:cubicBezTo>
                  <a:cubicBezTo>
                    <a:pt x="8794" y="-345"/>
                    <a:pt x="7925" y="594"/>
                    <a:pt x="7165" y="1533"/>
                  </a:cubicBezTo>
                  <a:cubicBezTo>
                    <a:pt x="4886" y="4585"/>
                    <a:pt x="-5317" y="21255"/>
                    <a:pt x="3584" y="20785"/>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1" name="Google Shape;631;ge5b7317a64_0_33"/>
            <p:cNvSpPr/>
            <p:nvPr/>
          </p:nvSpPr>
          <p:spPr>
            <a:xfrm>
              <a:off x="11000914" y="949295"/>
              <a:ext cx="72313" cy="45905"/>
            </a:xfrm>
            <a:custGeom>
              <a:rect b="b" l="l" r="r" t="t"/>
              <a:pathLst>
                <a:path extrusionOk="0" h="20357" w="20720">
                  <a:moveTo>
                    <a:pt x="401" y="6676"/>
                  </a:moveTo>
                  <a:cubicBezTo>
                    <a:pt x="-581" y="9033"/>
                    <a:pt x="401" y="13353"/>
                    <a:pt x="1628" y="14924"/>
                  </a:cubicBezTo>
                  <a:cubicBezTo>
                    <a:pt x="3101" y="17280"/>
                    <a:pt x="5064" y="18065"/>
                    <a:pt x="6783" y="18851"/>
                  </a:cubicBezTo>
                  <a:cubicBezTo>
                    <a:pt x="10219" y="20815"/>
                    <a:pt x="15374" y="21600"/>
                    <a:pt x="17583" y="16495"/>
                  </a:cubicBezTo>
                  <a:cubicBezTo>
                    <a:pt x="18074" y="14924"/>
                    <a:pt x="18074" y="13353"/>
                    <a:pt x="19055" y="12567"/>
                  </a:cubicBezTo>
                  <a:cubicBezTo>
                    <a:pt x="19546" y="11782"/>
                    <a:pt x="20037" y="11782"/>
                    <a:pt x="20528" y="10604"/>
                  </a:cubicBezTo>
                  <a:cubicBezTo>
                    <a:pt x="21019" y="9818"/>
                    <a:pt x="20528" y="8247"/>
                    <a:pt x="19546" y="7462"/>
                  </a:cubicBezTo>
                  <a:cubicBezTo>
                    <a:pt x="15864" y="3535"/>
                    <a:pt x="11446" y="1571"/>
                    <a:pt x="7274" y="2356"/>
                  </a:cubicBezTo>
                  <a:cubicBezTo>
                    <a:pt x="4819" y="3142"/>
                    <a:pt x="1874" y="3927"/>
                    <a:pt x="1137" y="785"/>
                  </a:cubicBezTo>
                  <a:cubicBezTo>
                    <a:pt x="1137" y="2356"/>
                    <a:pt x="401" y="5891"/>
                    <a:pt x="401" y="6676"/>
                  </a:cubicBezTo>
                  <a:close/>
                  <a:moveTo>
                    <a:pt x="1137" y="0"/>
                  </a:moveTo>
                  <a:cubicBezTo>
                    <a:pt x="1137" y="393"/>
                    <a:pt x="1137" y="393"/>
                    <a:pt x="1137" y="785"/>
                  </a:cubicBezTo>
                  <a:cubicBezTo>
                    <a:pt x="1137" y="785"/>
                    <a:pt x="1137" y="393"/>
                    <a:pt x="1137" y="0"/>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2" name="Google Shape;632;ge5b7317a64_0_33"/>
            <p:cNvSpPr/>
            <p:nvPr/>
          </p:nvSpPr>
          <p:spPr>
            <a:xfrm>
              <a:off x="11104417" y="773922"/>
              <a:ext cx="70170" cy="63990"/>
            </a:xfrm>
            <a:custGeom>
              <a:rect b="b" l="l" r="r" t="t"/>
              <a:pathLst>
                <a:path extrusionOk="0" h="21600" w="20106">
                  <a:moveTo>
                    <a:pt x="260" y="8352"/>
                  </a:moveTo>
                  <a:cubicBezTo>
                    <a:pt x="-745" y="12672"/>
                    <a:pt x="1264" y="16704"/>
                    <a:pt x="4529" y="19296"/>
                  </a:cubicBezTo>
                  <a:cubicBezTo>
                    <a:pt x="7543" y="21024"/>
                    <a:pt x="11813" y="21600"/>
                    <a:pt x="15581" y="21600"/>
                  </a:cubicBezTo>
                  <a:cubicBezTo>
                    <a:pt x="16083" y="21600"/>
                    <a:pt x="17088" y="21600"/>
                    <a:pt x="17590" y="21600"/>
                  </a:cubicBezTo>
                  <a:cubicBezTo>
                    <a:pt x="20855" y="20448"/>
                    <a:pt x="20855" y="14400"/>
                    <a:pt x="18092" y="12096"/>
                  </a:cubicBezTo>
                  <a:cubicBezTo>
                    <a:pt x="15581" y="9504"/>
                    <a:pt x="12064" y="8928"/>
                    <a:pt x="8799" y="7776"/>
                  </a:cubicBezTo>
                  <a:cubicBezTo>
                    <a:pt x="5785" y="6624"/>
                    <a:pt x="1767" y="4032"/>
                    <a:pt x="1767" y="0"/>
                  </a:cubicBezTo>
                  <a:lnTo>
                    <a:pt x="260" y="8352"/>
                  </a:ln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3" name="Google Shape;633;ge5b7317a64_0_33"/>
            <p:cNvSpPr/>
            <p:nvPr/>
          </p:nvSpPr>
          <p:spPr>
            <a:xfrm>
              <a:off x="11137404" y="674799"/>
              <a:ext cx="53582" cy="54929"/>
            </a:xfrm>
            <a:custGeom>
              <a:rect b="b" l="l" r="r" t="t"/>
              <a:pathLst>
                <a:path extrusionOk="0" h="21086" w="20549">
                  <a:moveTo>
                    <a:pt x="20447" y="8914"/>
                  </a:moveTo>
                  <a:cubicBezTo>
                    <a:pt x="21112" y="13029"/>
                    <a:pt x="18454" y="17486"/>
                    <a:pt x="14798" y="19543"/>
                  </a:cubicBezTo>
                  <a:cubicBezTo>
                    <a:pt x="11475" y="21600"/>
                    <a:pt x="6490" y="21600"/>
                    <a:pt x="2835" y="19543"/>
                  </a:cubicBezTo>
                  <a:cubicBezTo>
                    <a:pt x="1506" y="18857"/>
                    <a:pt x="177" y="17486"/>
                    <a:pt x="177" y="15771"/>
                  </a:cubicBezTo>
                  <a:cubicBezTo>
                    <a:pt x="-488" y="13714"/>
                    <a:pt x="841" y="11657"/>
                    <a:pt x="2170" y="9600"/>
                  </a:cubicBezTo>
                  <a:cubicBezTo>
                    <a:pt x="4829" y="5829"/>
                    <a:pt x="7820" y="3086"/>
                    <a:pt x="10478" y="0"/>
                  </a:cubicBezTo>
                  <a:cubicBezTo>
                    <a:pt x="10478" y="2057"/>
                    <a:pt x="10478" y="4114"/>
                    <a:pt x="10146" y="5829"/>
                  </a:cubicBezTo>
                  <a:cubicBezTo>
                    <a:pt x="13469" y="5829"/>
                    <a:pt x="17124" y="6857"/>
                    <a:pt x="20447" y="8914"/>
                  </a:cubicBez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4" name="Google Shape;634;ge5b7317a64_0_33"/>
            <p:cNvSpPr/>
            <p:nvPr/>
          </p:nvSpPr>
          <p:spPr>
            <a:xfrm>
              <a:off x="11090590" y="767181"/>
              <a:ext cx="30517" cy="30506"/>
            </a:xfrm>
            <a:custGeom>
              <a:rect b="b" l="l" r="r" t="t"/>
              <a:pathLst>
                <a:path extrusionOk="0" h="19713" w="18138">
                  <a:moveTo>
                    <a:pt x="18138" y="513"/>
                  </a:moveTo>
                  <a:cubicBezTo>
                    <a:pt x="9498" y="-1887"/>
                    <a:pt x="-3462" y="4713"/>
                    <a:pt x="858" y="8313"/>
                  </a:cubicBezTo>
                  <a:cubicBezTo>
                    <a:pt x="5178" y="11913"/>
                    <a:pt x="13818" y="16113"/>
                    <a:pt x="5178" y="19713"/>
                  </a:cubicBezTo>
                  <a:lnTo>
                    <a:pt x="18138" y="513"/>
                  </a:lnTo>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5" name="Google Shape;635;ge5b7317a64_0_33"/>
            <p:cNvSpPr/>
            <p:nvPr/>
          </p:nvSpPr>
          <p:spPr>
            <a:xfrm>
              <a:off x="7829286" y="3070190"/>
              <a:ext cx="3700608" cy="3183831"/>
            </a:xfrm>
            <a:custGeom>
              <a:rect b="b" l="l" r="r" t="t"/>
              <a:pathLst>
                <a:path extrusionOk="0" h="21582" w="21576">
                  <a:moveTo>
                    <a:pt x="16044" y="19101"/>
                  </a:moveTo>
                  <a:cubicBezTo>
                    <a:pt x="16140" y="19195"/>
                    <a:pt x="16306" y="19294"/>
                    <a:pt x="16382" y="19171"/>
                  </a:cubicBezTo>
                  <a:cubicBezTo>
                    <a:pt x="16412" y="19125"/>
                    <a:pt x="16412" y="19060"/>
                    <a:pt x="16412" y="19002"/>
                  </a:cubicBezTo>
                  <a:cubicBezTo>
                    <a:pt x="16402" y="18779"/>
                    <a:pt x="16372" y="18556"/>
                    <a:pt x="16306" y="18351"/>
                  </a:cubicBezTo>
                  <a:cubicBezTo>
                    <a:pt x="16266" y="18211"/>
                    <a:pt x="16210" y="18082"/>
                    <a:pt x="16200" y="17935"/>
                  </a:cubicBezTo>
                  <a:cubicBezTo>
                    <a:pt x="16170" y="17642"/>
                    <a:pt x="16351" y="17332"/>
                    <a:pt x="16603" y="17250"/>
                  </a:cubicBezTo>
                  <a:cubicBezTo>
                    <a:pt x="16558" y="16969"/>
                    <a:pt x="16306" y="16793"/>
                    <a:pt x="16150" y="16559"/>
                  </a:cubicBezTo>
                  <a:cubicBezTo>
                    <a:pt x="15832" y="16078"/>
                    <a:pt x="16009" y="15328"/>
                    <a:pt x="16422" y="14965"/>
                  </a:cubicBezTo>
                  <a:cubicBezTo>
                    <a:pt x="16477" y="14912"/>
                    <a:pt x="16528" y="14877"/>
                    <a:pt x="16583" y="14842"/>
                  </a:cubicBezTo>
                  <a:cubicBezTo>
                    <a:pt x="16634" y="14789"/>
                    <a:pt x="16699" y="14754"/>
                    <a:pt x="16750" y="14707"/>
                  </a:cubicBezTo>
                  <a:cubicBezTo>
                    <a:pt x="16846" y="14631"/>
                    <a:pt x="16931" y="14555"/>
                    <a:pt x="17037" y="14520"/>
                  </a:cubicBezTo>
                  <a:cubicBezTo>
                    <a:pt x="17249" y="14432"/>
                    <a:pt x="17481" y="14461"/>
                    <a:pt x="17703" y="14496"/>
                  </a:cubicBezTo>
                  <a:cubicBezTo>
                    <a:pt x="18444" y="14608"/>
                    <a:pt x="19185" y="14719"/>
                    <a:pt x="19926" y="14813"/>
                  </a:cubicBezTo>
                  <a:cubicBezTo>
                    <a:pt x="20103" y="14655"/>
                    <a:pt x="20093" y="14338"/>
                    <a:pt x="19997" y="14092"/>
                  </a:cubicBezTo>
                  <a:cubicBezTo>
                    <a:pt x="19901" y="13858"/>
                    <a:pt x="19745" y="13659"/>
                    <a:pt x="19629" y="13436"/>
                  </a:cubicBezTo>
                  <a:cubicBezTo>
                    <a:pt x="19467" y="13108"/>
                    <a:pt x="19417" y="12727"/>
                    <a:pt x="19361" y="12358"/>
                  </a:cubicBezTo>
                  <a:cubicBezTo>
                    <a:pt x="19341" y="12182"/>
                    <a:pt x="19321" y="12024"/>
                    <a:pt x="19301" y="11854"/>
                  </a:cubicBezTo>
                  <a:cubicBezTo>
                    <a:pt x="19246" y="11397"/>
                    <a:pt x="19185" y="10917"/>
                    <a:pt x="19311" y="10478"/>
                  </a:cubicBezTo>
                  <a:cubicBezTo>
                    <a:pt x="19351" y="10319"/>
                    <a:pt x="19417" y="10185"/>
                    <a:pt x="19447" y="10021"/>
                  </a:cubicBezTo>
                  <a:cubicBezTo>
                    <a:pt x="19553" y="9581"/>
                    <a:pt x="19427" y="9101"/>
                    <a:pt x="19493" y="8644"/>
                  </a:cubicBezTo>
                  <a:cubicBezTo>
                    <a:pt x="19533" y="8374"/>
                    <a:pt x="19629" y="8105"/>
                    <a:pt x="19563" y="7847"/>
                  </a:cubicBezTo>
                  <a:cubicBezTo>
                    <a:pt x="19533" y="7736"/>
                    <a:pt x="19477" y="7625"/>
                    <a:pt x="19503" y="7525"/>
                  </a:cubicBezTo>
                  <a:cubicBezTo>
                    <a:pt x="19523" y="7443"/>
                    <a:pt x="19573" y="7378"/>
                    <a:pt x="19619" y="7308"/>
                  </a:cubicBezTo>
                  <a:cubicBezTo>
                    <a:pt x="19669" y="7197"/>
                    <a:pt x="19649" y="7062"/>
                    <a:pt x="19629" y="6939"/>
                  </a:cubicBezTo>
                  <a:cubicBezTo>
                    <a:pt x="19573" y="6605"/>
                    <a:pt x="19533" y="6271"/>
                    <a:pt x="19477" y="5931"/>
                  </a:cubicBezTo>
                  <a:cubicBezTo>
                    <a:pt x="19467" y="5832"/>
                    <a:pt x="19447" y="5721"/>
                    <a:pt x="19493" y="5621"/>
                  </a:cubicBezTo>
                  <a:cubicBezTo>
                    <a:pt x="19563" y="5451"/>
                    <a:pt x="19770" y="5416"/>
                    <a:pt x="19936" y="5439"/>
                  </a:cubicBezTo>
                  <a:cubicBezTo>
                    <a:pt x="20108" y="5463"/>
                    <a:pt x="20274" y="5521"/>
                    <a:pt x="20430" y="5439"/>
                  </a:cubicBezTo>
                  <a:cubicBezTo>
                    <a:pt x="20420" y="5363"/>
                    <a:pt x="20410" y="5275"/>
                    <a:pt x="20390" y="5205"/>
                  </a:cubicBezTo>
                  <a:cubicBezTo>
                    <a:pt x="20486" y="5228"/>
                    <a:pt x="20592" y="5182"/>
                    <a:pt x="20652" y="5094"/>
                  </a:cubicBezTo>
                  <a:lnTo>
                    <a:pt x="20622" y="4320"/>
                  </a:lnTo>
                  <a:cubicBezTo>
                    <a:pt x="20874" y="4145"/>
                    <a:pt x="21121" y="3951"/>
                    <a:pt x="21333" y="3717"/>
                  </a:cubicBezTo>
                  <a:cubicBezTo>
                    <a:pt x="21459" y="3582"/>
                    <a:pt x="21585" y="3412"/>
                    <a:pt x="21575" y="3213"/>
                  </a:cubicBezTo>
                  <a:cubicBezTo>
                    <a:pt x="21575" y="3043"/>
                    <a:pt x="21469" y="2879"/>
                    <a:pt x="21383" y="2733"/>
                  </a:cubicBezTo>
                  <a:cubicBezTo>
                    <a:pt x="21192" y="2393"/>
                    <a:pt x="21086" y="1983"/>
                    <a:pt x="21086" y="1567"/>
                  </a:cubicBezTo>
                  <a:cubicBezTo>
                    <a:pt x="21046" y="1532"/>
                    <a:pt x="20990" y="1491"/>
                    <a:pt x="20950" y="1467"/>
                  </a:cubicBezTo>
                  <a:cubicBezTo>
                    <a:pt x="20919" y="1479"/>
                    <a:pt x="20884" y="1491"/>
                    <a:pt x="20844" y="1502"/>
                  </a:cubicBezTo>
                  <a:cubicBezTo>
                    <a:pt x="20854" y="1479"/>
                    <a:pt x="20854" y="1467"/>
                    <a:pt x="20864" y="1444"/>
                  </a:cubicBezTo>
                  <a:cubicBezTo>
                    <a:pt x="20793" y="1444"/>
                    <a:pt x="20718" y="1420"/>
                    <a:pt x="20652" y="1397"/>
                  </a:cubicBezTo>
                  <a:cubicBezTo>
                    <a:pt x="20602" y="1420"/>
                    <a:pt x="20546" y="1409"/>
                    <a:pt x="20506" y="1356"/>
                  </a:cubicBezTo>
                  <a:cubicBezTo>
                    <a:pt x="20486" y="1379"/>
                    <a:pt x="20451" y="1420"/>
                    <a:pt x="20420" y="1432"/>
                  </a:cubicBezTo>
                  <a:cubicBezTo>
                    <a:pt x="20390" y="1444"/>
                    <a:pt x="20350" y="1444"/>
                    <a:pt x="20324" y="1409"/>
                  </a:cubicBezTo>
                  <a:cubicBezTo>
                    <a:pt x="20314" y="1379"/>
                    <a:pt x="20304" y="1356"/>
                    <a:pt x="20294" y="1344"/>
                  </a:cubicBezTo>
                  <a:cubicBezTo>
                    <a:pt x="20274" y="1333"/>
                    <a:pt x="20244" y="1333"/>
                    <a:pt x="20219" y="1344"/>
                  </a:cubicBezTo>
                  <a:cubicBezTo>
                    <a:pt x="20188" y="1344"/>
                    <a:pt x="20158" y="1321"/>
                    <a:pt x="20168" y="1297"/>
                  </a:cubicBezTo>
                  <a:cubicBezTo>
                    <a:pt x="20219" y="1174"/>
                    <a:pt x="20082" y="1028"/>
                    <a:pt x="19997" y="917"/>
                  </a:cubicBezTo>
                  <a:cubicBezTo>
                    <a:pt x="19977" y="893"/>
                    <a:pt x="19956" y="852"/>
                    <a:pt x="19926" y="840"/>
                  </a:cubicBezTo>
                  <a:cubicBezTo>
                    <a:pt x="19916" y="840"/>
                    <a:pt x="19901" y="829"/>
                    <a:pt x="19891" y="817"/>
                  </a:cubicBezTo>
                  <a:cubicBezTo>
                    <a:pt x="19881" y="805"/>
                    <a:pt x="19871" y="794"/>
                    <a:pt x="19861" y="770"/>
                  </a:cubicBezTo>
                  <a:cubicBezTo>
                    <a:pt x="19840" y="717"/>
                    <a:pt x="19810" y="682"/>
                    <a:pt x="19765" y="659"/>
                  </a:cubicBezTo>
                  <a:cubicBezTo>
                    <a:pt x="19745" y="647"/>
                    <a:pt x="19724" y="635"/>
                    <a:pt x="19689" y="647"/>
                  </a:cubicBezTo>
                  <a:cubicBezTo>
                    <a:pt x="19674" y="653"/>
                    <a:pt x="19664" y="682"/>
                    <a:pt x="19674" y="706"/>
                  </a:cubicBezTo>
                  <a:cubicBezTo>
                    <a:pt x="19669" y="706"/>
                    <a:pt x="19664" y="706"/>
                    <a:pt x="19659" y="706"/>
                  </a:cubicBezTo>
                  <a:cubicBezTo>
                    <a:pt x="19609" y="729"/>
                    <a:pt x="19659" y="823"/>
                    <a:pt x="19619" y="876"/>
                  </a:cubicBezTo>
                  <a:cubicBezTo>
                    <a:pt x="19609" y="887"/>
                    <a:pt x="19573" y="905"/>
                    <a:pt x="19573" y="928"/>
                  </a:cubicBezTo>
                  <a:cubicBezTo>
                    <a:pt x="19573" y="940"/>
                    <a:pt x="19573" y="940"/>
                    <a:pt x="19583" y="952"/>
                  </a:cubicBezTo>
                  <a:lnTo>
                    <a:pt x="19679" y="1139"/>
                  </a:lnTo>
                  <a:cubicBezTo>
                    <a:pt x="19689" y="1151"/>
                    <a:pt x="19704" y="1174"/>
                    <a:pt x="19714" y="1186"/>
                  </a:cubicBezTo>
                  <a:cubicBezTo>
                    <a:pt x="19735" y="1198"/>
                    <a:pt x="19755" y="1198"/>
                    <a:pt x="19765" y="1210"/>
                  </a:cubicBezTo>
                  <a:cubicBezTo>
                    <a:pt x="19795" y="1233"/>
                    <a:pt x="19810" y="1297"/>
                    <a:pt x="19820" y="1333"/>
                  </a:cubicBezTo>
                  <a:cubicBezTo>
                    <a:pt x="19840" y="1379"/>
                    <a:pt x="19901" y="1409"/>
                    <a:pt x="19946" y="1397"/>
                  </a:cubicBezTo>
                  <a:cubicBezTo>
                    <a:pt x="19987" y="1456"/>
                    <a:pt x="20032" y="1520"/>
                    <a:pt x="20062" y="1590"/>
                  </a:cubicBezTo>
                  <a:cubicBezTo>
                    <a:pt x="20072" y="1602"/>
                    <a:pt x="20072" y="1625"/>
                    <a:pt x="20072" y="1643"/>
                  </a:cubicBezTo>
                  <a:cubicBezTo>
                    <a:pt x="20072" y="1678"/>
                    <a:pt x="20052" y="1702"/>
                    <a:pt x="20052" y="1725"/>
                  </a:cubicBezTo>
                  <a:cubicBezTo>
                    <a:pt x="20052" y="1778"/>
                    <a:pt x="20103" y="1813"/>
                    <a:pt x="20093" y="1848"/>
                  </a:cubicBezTo>
                  <a:cubicBezTo>
                    <a:pt x="20123" y="1872"/>
                    <a:pt x="20168" y="1901"/>
                    <a:pt x="20198" y="1924"/>
                  </a:cubicBezTo>
                  <a:cubicBezTo>
                    <a:pt x="20219" y="1959"/>
                    <a:pt x="20198" y="2006"/>
                    <a:pt x="20168" y="2036"/>
                  </a:cubicBezTo>
                  <a:cubicBezTo>
                    <a:pt x="20178" y="2094"/>
                    <a:pt x="20158" y="2170"/>
                    <a:pt x="20103" y="2205"/>
                  </a:cubicBezTo>
                  <a:cubicBezTo>
                    <a:pt x="20123" y="2205"/>
                    <a:pt x="20138" y="2229"/>
                    <a:pt x="20138" y="2241"/>
                  </a:cubicBezTo>
                  <a:cubicBezTo>
                    <a:pt x="20138" y="2270"/>
                    <a:pt x="20113" y="2282"/>
                    <a:pt x="20103" y="2293"/>
                  </a:cubicBezTo>
                  <a:cubicBezTo>
                    <a:pt x="20062" y="2329"/>
                    <a:pt x="20017" y="2352"/>
                    <a:pt x="19977" y="2329"/>
                  </a:cubicBezTo>
                  <a:cubicBezTo>
                    <a:pt x="19901" y="2293"/>
                    <a:pt x="19916" y="2129"/>
                    <a:pt x="19830" y="2094"/>
                  </a:cubicBezTo>
                  <a:cubicBezTo>
                    <a:pt x="19795" y="2118"/>
                    <a:pt x="19755" y="2118"/>
                    <a:pt x="19724" y="2082"/>
                  </a:cubicBezTo>
                  <a:cubicBezTo>
                    <a:pt x="19704" y="2118"/>
                    <a:pt x="19679" y="2159"/>
                    <a:pt x="19649" y="2170"/>
                  </a:cubicBezTo>
                  <a:cubicBezTo>
                    <a:pt x="19619" y="2194"/>
                    <a:pt x="19573" y="2194"/>
                    <a:pt x="19553" y="2170"/>
                  </a:cubicBezTo>
                  <a:cubicBezTo>
                    <a:pt x="19553" y="2229"/>
                    <a:pt x="19493" y="2252"/>
                    <a:pt x="19437" y="2282"/>
                  </a:cubicBezTo>
                  <a:cubicBezTo>
                    <a:pt x="19407" y="2293"/>
                    <a:pt x="19377" y="2305"/>
                    <a:pt x="19361" y="2340"/>
                  </a:cubicBezTo>
                  <a:cubicBezTo>
                    <a:pt x="19341" y="2282"/>
                    <a:pt x="19246" y="2282"/>
                    <a:pt x="19225" y="2352"/>
                  </a:cubicBezTo>
                  <a:cubicBezTo>
                    <a:pt x="19165" y="2252"/>
                    <a:pt x="19059" y="2194"/>
                    <a:pt x="18953" y="2182"/>
                  </a:cubicBezTo>
                  <a:cubicBezTo>
                    <a:pt x="18918" y="2106"/>
                    <a:pt x="18837" y="2059"/>
                    <a:pt x="18761" y="2071"/>
                  </a:cubicBezTo>
                  <a:cubicBezTo>
                    <a:pt x="18761" y="2118"/>
                    <a:pt x="18716" y="2159"/>
                    <a:pt x="18676" y="2147"/>
                  </a:cubicBezTo>
                  <a:cubicBezTo>
                    <a:pt x="18635" y="2147"/>
                    <a:pt x="18600" y="2106"/>
                    <a:pt x="18570" y="2071"/>
                  </a:cubicBezTo>
                  <a:cubicBezTo>
                    <a:pt x="18540" y="2106"/>
                    <a:pt x="18484" y="2094"/>
                    <a:pt x="18464" y="2071"/>
                  </a:cubicBezTo>
                  <a:cubicBezTo>
                    <a:pt x="18454" y="2082"/>
                    <a:pt x="18454" y="2106"/>
                    <a:pt x="18444" y="2118"/>
                  </a:cubicBezTo>
                  <a:cubicBezTo>
                    <a:pt x="18368" y="2106"/>
                    <a:pt x="18308" y="2094"/>
                    <a:pt x="18232" y="2094"/>
                  </a:cubicBezTo>
                  <a:cubicBezTo>
                    <a:pt x="18202" y="2094"/>
                    <a:pt x="18156" y="2094"/>
                    <a:pt x="18136" y="2129"/>
                  </a:cubicBezTo>
                  <a:cubicBezTo>
                    <a:pt x="18167" y="2129"/>
                    <a:pt x="18192" y="2147"/>
                    <a:pt x="18222" y="2147"/>
                  </a:cubicBezTo>
                  <a:cubicBezTo>
                    <a:pt x="18232" y="2182"/>
                    <a:pt x="18192" y="2194"/>
                    <a:pt x="18167" y="2194"/>
                  </a:cubicBezTo>
                  <a:cubicBezTo>
                    <a:pt x="18136" y="2194"/>
                    <a:pt x="18106" y="2182"/>
                    <a:pt x="18086" y="2205"/>
                  </a:cubicBezTo>
                  <a:cubicBezTo>
                    <a:pt x="18071" y="2217"/>
                    <a:pt x="18071" y="2229"/>
                    <a:pt x="18061" y="2241"/>
                  </a:cubicBezTo>
                  <a:cubicBezTo>
                    <a:pt x="18030" y="2305"/>
                    <a:pt x="17955" y="2282"/>
                    <a:pt x="17904" y="2270"/>
                  </a:cubicBezTo>
                  <a:cubicBezTo>
                    <a:pt x="17864" y="2293"/>
                    <a:pt x="17819" y="2364"/>
                    <a:pt x="17849" y="2405"/>
                  </a:cubicBezTo>
                  <a:cubicBezTo>
                    <a:pt x="17798" y="2416"/>
                    <a:pt x="17743" y="2463"/>
                    <a:pt x="17733" y="2528"/>
                  </a:cubicBezTo>
                  <a:cubicBezTo>
                    <a:pt x="17723" y="2487"/>
                    <a:pt x="17682" y="2498"/>
                    <a:pt x="17652" y="2510"/>
                  </a:cubicBezTo>
                  <a:cubicBezTo>
                    <a:pt x="17617" y="2528"/>
                    <a:pt x="17597" y="2551"/>
                    <a:pt x="17567" y="2563"/>
                  </a:cubicBezTo>
                  <a:cubicBezTo>
                    <a:pt x="17531" y="2563"/>
                    <a:pt x="17511" y="2551"/>
                    <a:pt x="17481" y="2551"/>
                  </a:cubicBezTo>
                  <a:cubicBezTo>
                    <a:pt x="17451" y="2551"/>
                    <a:pt x="17430" y="2586"/>
                    <a:pt x="17440" y="2610"/>
                  </a:cubicBezTo>
                  <a:cubicBezTo>
                    <a:pt x="17395" y="2586"/>
                    <a:pt x="17335" y="2633"/>
                    <a:pt x="17335" y="2686"/>
                  </a:cubicBezTo>
                  <a:cubicBezTo>
                    <a:pt x="17299" y="2674"/>
                    <a:pt x="17269" y="2662"/>
                    <a:pt x="17249" y="2698"/>
                  </a:cubicBezTo>
                  <a:cubicBezTo>
                    <a:pt x="17239" y="2709"/>
                    <a:pt x="17239" y="2721"/>
                    <a:pt x="17249" y="2744"/>
                  </a:cubicBezTo>
                  <a:cubicBezTo>
                    <a:pt x="17249" y="2785"/>
                    <a:pt x="17249" y="2821"/>
                    <a:pt x="17259" y="2856"/>
                  </a:cubicBezTo>
                  <a:cubicBezTo>
                    <a:pt x="17183" y="2844"/>
                    <a:pt x="17123" y="2897"/>
                    <a:pt x="17067" y="2944"/>
                  </a:cubicBezTo>
                  <a:cubicBezTo>
                    <a:pt x="17052" y="2961"/>
                    <a:pt x="17027" y="2991"/>
                    <a:pt x="17037" y="3014"/>
                  </a:cubicBezTo>
                  <a:cubicBezTo>
                    <a:pt x="17007" y="2991"/>
                    <a:pt x="16951" y="3026"/>
                    <a:pt x="16931" y="3067"/>
                  </a:cubicBezTo>
                  <a:cubicBezTo>
                    <a:pt x="16901" y="3114"/>
                    <a:pt x="16846" y="3166"/>
                    <a:pt x="16815" y="3125"/>
                  </a:cubicBezTo>
                  <a:cubicBezTo>
                    <a:pt x="16770" y="3190"/>
                    <a:pt x="16740" y="3248"/>
                    <a:pt x="16719" y="3324"/>
                  </a:cubicBezTo>
                  <a:cubicBezTo>
                    <a:pt x="16644" y="3301"/>
                    <a:pt x="16573" y="3301"/>
                    <a:pt x="16508" y="3348"/>
                  </a:cubicBezTo>
                  <a:cubicBezTo>
                    <a:pt x="16488" y="3360"/>
                    <a:pt x="16477" y="3383"/>
                    <a:pt x="16477" y="3412"/>
                  </a:cubicBezTo>
                  <a:cubicBezTo>
                    <a:pt x="16488" y="3436"/>
                    <a:pt x="16518" y="3447"/>
                    <a:pt x="16518" y="3471"/>
                  </a:cubicBezTo>
                  <a:cubicBezTo>
                    <a:pt x="16518" y="3506"/>
                    <a:pt x="16493" y="3524"/>
                    <a:pt x="16467" y="3547"/>
                  </a:cubicBezTo>
                  <a:cubicBezTo>
                    <a:pt x="16427" y="3594"/>
                    <a:pt x="16442" y="3682"/>
                    <a:pt x="16467" y="3752"/>
                  </a:cubicBezTo>
                  <a:cubicBezTo>
                    <a:pt x="16488" y="3817"/>
                    <a:pt x="16498" y="3887"/>
                    <a:pt x="16488" y="3951"/>
                  </a:cubicBezTo>
                  <a:cubicBezTo>
                    <a:pt x="16488" y="3986"/>
                    <a:pt x="16493" y="4027"/>
                    <a:pt x="16467" y="4051"/>
                  </a:cubicBezTo>
                  <a:cubicBezTo>
                    <a:pt x="16447" y="4074"/>
                    <a:pt x="16402" y="4074"/>
                    <a:pt x="16392" y="4039"/>
                  </a:cubicBezTo>
                  <a:cubicBezTo>
                    <a:pt x="16306" y="4109"/>
                    <a:pt x="16200" y="4121"/>
                    <a:pt x="16094" y="4086"/>
                  </a:cubicBezTo>
                  <a:cubicBezTo>
                    <a:pt x="16064" y="4074"/>
                    <a:pt x="16034" y="4051"/>
                    <a:pt x="16009" y="4010"/>
                  </a:cubicBezTo>
                  <a:cubicBezTo>
                    <a:pt x="15998" y="3986"/>
                    <a:pt x="15998" y="3975"/>
                    <a:pt x="15988" y="3951"/>
                  </a:cubicBezTo>
                  <a:cubicBezTo>
                    <a:pt x="15968" y="3904"/>
                    <a:pt x="15903" y="3887"/>
                    <a:pt x="15893" y="3840"/>
                  </a:cubicBezTo>
                  <a:lnTo>
                    <a:pt x="15893" y="3781"/>
                  </a:lnTo>
                  <a:cubicBezTo>
                    <a:pt x="15882" y="3740"/>
                    <a:pt x="15842" y="3729"/>
                    <a:pt x="15812" y="3705"/>
                  </a:cubicBezTo>
                  <a:cubicBezTo>
                    <a:pt x="15756" y="3670"/>
                    <a:pt x="15746" y="3594"/>
                    <a:pt x="15756" y="3524"/>
                  </a:cubicBezTo>
                  <a:cubicBezTo>
                    <a:pt x="15767" y="3459"/>
                    <a:pt x="15797" y="3401"/>
                    <a:pt x="15832" y="3336"/>
                  </a:cubicBezTo>
                  <a:lnTo>
                    <a:pt x="15862" y="3301"/>
                  </a:lnTo>
                  <a:cubicBezTo>
                    <a:pt x="15872" y="3289"/>
                    <a:pt x="15893" y="3289"/>
                    <a:pt x="15903" y="3301"/>
                  </a:cubicBezTo>
                  <a:cubicBezTo>
                    <a:pt x="15968" y="3301"/>
                    <a:pt x="16044" y="3313"/>
                    <a:pt x="16104" y="3336"/>
                  </a:cubicBezTo>
                  <a:cubicBezTo>
                    <a:pt x="16140" y="3348"/>
                    <a:pt x="16180" y="3348"/>
                    <a:pt x="16190" y="3313"/>
                  </a:cubicBezTo>
                  <a:cubicBezTo>
                    <a:pt x="16200" y="3260"/>
                    <a:pt x="16124" y="3237"/>
                    <a:pt x="16114" y="3190"/>
                  </a:cubicBezTo>
                  <a:cubicBezTo>
                    <a:pt x="16104" y="3137"/>
                    <a:pt x="16170" y="3090"/>
                    <a:pt x="16170" y="3043"/>
                  </a:cubicBezTo>
                  <a:cubicBezTo>
                    <a:pt x="16170" y="2979"/>
                    <a:pt x="16104" y="2967"/>
                    <a:pt x="16074" y="2932"/>
                  </a:cubicBezTo>
                  <a:cubicBezTo>
                    <a:pt x="16034" y="2879"/>
                    <a:pt x="16024" y="2803"/>
                    <a:pt x="15998" y="2733"/>
                  </a:cubicBezTo>
                  <a:cubicBezTo>
                    <a:pt x="15978" y="2657"/>
                    <a:pt x="15928" y="2586"/>
                    <a:pt x="15862" y="2610"/>
                  </a:cubicBezTo>
                  <a:cubicBezTo>
                    <a:pt x="15872" y="2575"/>
                    <a:pt x="15857" y="2522"/>
                    <a:pt x="15822" y="2498"/>
                  </a:cubicBezTo>
                  <a:cubicBezTo>
                    <a:pt x="15792" y="2469"/>
                    <a:pt x="15756" y="2463"/>
                    <a:pt x="15716" y="2452"/>
                  </a:cubicBezTo>
                  <a:cubicBezTo>
                    <a:pt x="15640" y="2428"/>
                    <a:pt x="15555" y="2416"/>
                    <a:pt x="15494" y="2452"/>
                  </a:cubicBezTo>
                  <a:cubicBezTo>
                    <a:pt x="15459" y="2393"/>
                    <a:pt x="15398" y="2352"/>
                    <a:pt x="15333" y="2364"/>
                  </a:cubicBezTo>
                  <a:cubicBezTo>
                    <a:pt x="15272" y="2375"/>
                    <a:pt x="15217" y="2428"/>
                    <a:pt x="15197" y="2498"/>
                  </a:cubicBezTo>
                  <a:cubicBezTo>
                    <a:pt x="15187" y="2528"/>
                    <a:pt x="15187" y="2563"/>
                    <a:pt x="15207" y="2586"/>
                  </a:cubicBezTo>
                  <a:cubicBezTo>
                    <a:pt x="15227" y="2621"/>
                    <a:pt x="15282" y="2610"/>
                    <a:pt x="15303" y="2633"/>
                  </a:cubicBezTo>
                  <a:cubicBezTo>
                    <a:pt x="15333" y="2662"/>
                    <a:pt x="15333" y="2709"/>
                    <a:pt x="15343" y="2744"/>
                  </a:cubicBezTo>
                  <a:cubicBezTo>
                    <a:pt x="15353" y="2785"/>
                    <a:pt x="15388" y="2821"/>
                    <a:pt x="15419" y="2809"/>
                  </a:cubicBezTo>
                  <a:cubicBezTo>
                    <a:pt x="15388" y="2867"/>
                    <a:pt x="15459" y="2932"/>
                    <a:pt x="15469" y="3002"/>
                  </a:cubicBezTo>
                  <a:cubicBezTo>
                    <a:pt x="15484" y="3067"/>
                    <a:pt x="15439" y="3125"/>
                    <a:pt x="15419" y="3190"/>
                  </a:cubicBezTo>
                  <a:cubicBezTo>
                    <a:pt x="15398" y="3248"/>
                    <a:pt x="15409" y="3324"/>
                    <a:pt x="15439" y="3371"/>
                  </a:cubicBezTo>
                  <a:cubicBezTo>
                    <a:pt x="15409" y="3348"/>
                    <a:pt x="15378" y="3412"/>
                    <a:pt x="15388" y="3459"/>
                  </a:cubicBezTo>
                  <a:cubicBezTo>
                    <a:pt x="15398" y="3494"/>
                    <a:pt x="15419" y="3547"/>
                    <a:pt x="15398" y="3582"/>
                  </a:cubicBezTo>
                  <a:lnTo>
                    <a:pt x="15363" y="3617"/>
                  </a:lnTo>
                  <a:cubicBezTo>
                    <a:pt x="15323" y="3670"/>
                    <a:pt x="15353" y="3764"/>
                    <a:pt x="15419" y="3764"/>
                  </a:cubicBezTo>
                  <a:cubicBezTo>
                    <a:pt x="15398" y="3805"/>
                    <a:pt x="15388" y="3828"/>
                    <a:pt x="15363" y="3863"/>
                  </a:cubicBezTo>
                  <a:cubicBezTo>
                    <a:pt x="15439" y="3887"/>
                    <a:pt x="15484" y="3998"/>
                    <a:pt x="15439" y="4074"/>
                  </a:cubicBezTo>
                  <a:cubicBezTo>
                    <a:pt x="15484" y="4133"/>
                    <a:pt x="15494" y="4209"/>
                    <a:pt x="15469" y="4285"/>
                  </a:cubicBezTo>
                  <a:cubicBezTo>
                    <a:pt x="15449" y="4356"/>
                    <a:pt x="15398" y="4408"/>
                    <a:pt x="15333" y="4432"/>
                  </a:cubicBezTo>
                  <a:cubicBezTo>
                    <a:pt x="15343" y="4455"/>
                    <a:pt x="15333" y="4502"/>
                    <a:pt x="15303" y="4514"/>
                  </a:cubicBezTo>
                  <a:cubicBezTo>
                    <a:pt x="15272" y="4531"/>
                    <a:pt x="15237" y="4514"/>
                    <a:pt x="15217" y="4502"/>
                  </a:cubicBezTo>
                  <a:cubicBezTo>
                    <a:pt x="15197" y="4490"/>
                    <a:pt x="15187" y="4467"/>
                    <a:pt x="15177" y="4455"/>
                  </a:cubicBezTo>
                  <a:cubicBezTo>
                    <a:pt x="15111" y="4391"/>
                    <a:pt x="15035" y="4356"/>
                    <a:pt x="14955" y="4367"/>
                  </a:cubicBezTo>
                  <a:cubicBezTo>
                    <a:pt x="14945" y="4391"/>
                    <a:pt x="14945" y="4420"/>
                    <a:pt x="14930" y="4443"/>
                  </a:cubicBezTo>
                  <a:cubicBezTo>
                    <a:pt x="14839" y="4443"/>
                    <a:pt x="14743" y="4531"/>
                    <a:pt x="14708" y="4625"/>
                  </a:cubicBezTo>
                  <a:cubicBezTo>
                    <a:pt x="14647" y="4613"/>
                    <a:pt x="14602" y="4748"/>
                    <a:pt x="14541" y="4748"/>
                  </a:cubicBezTo>
                  <a:lnTo>
                    <a:pt x="14496" y="4748"/>
                  </a:lnTo>
                  <a:cubicBezTo>
                    <a:pt x="14476" y="4748"/>
                    <a:pt x="14466" y="4760"/>
                    <a:pt x="14446" y="4760"/>
                  </a:cubicBezTo>
                  <a:cubicBezTo>
                    <a:pt x="14299" y="4836"/>
                    <a:pt x="14193" y="4994"/>
                    <a:pt x="14138" y="5164"/>
                  </a:cubicBezTo>
                  <a:cubicBezTo>
                    <a:pt x="14153" y="5129"/>
                    <a:pt x="14193" y="5158"/>
                    <a:pt x="14203" y="5193"/>
                  </a:cubicBezTo>
                  <a:cubicBezTo>
                    <a:pt x="14203" y="5228"/>
                    <a:pt x="14193" y="5252"/>
                    <a:pt x="14178" y="5293"/>
                  </a:cubicBezTo>
                  <a:cubicBezTo>
                    <a:pt x="14158" y="5387"/>
                    <a:pt x="14254" y="5486"/>
                    <a:pt x="14234" y="5586"/>
                  </a:cubicBezTo>
                  <a:cubicBezTo>
                    <a:pt x="14234" y="5609"/>
                    <a:pt x="14224" y="5633"/>
                    <a:pt x="14224" y="5644"/>
                  </a:cubicBezTo>
                  <a:cubicBezTo>
                    <a:pt x="14234" y="5685"/>
                    <a:pt x="14274" y="5685"/>
                    <a:pt x="14299" y="5709"/>
                  </a:cubicBezTo>
                  <a:cubicBezTo>
                    <a:pt x="14319" y="5744"/>
                    <a:pt x="14284" y="5797"/>
                    <a:pt x="14254" y="5808"/>
                  </a:cubicBezTo>
                  <a:cubicBezTo>
                    <a:pt x="14224" y="5820"/>
                    <a:pt x="14178" y="5808"/>
                    <a:pt x="14148" y="5820"/>
                  </a:cubicBezTo>
                  <a:cubicBezTo>
                    <a:pt x="14118" y="5820"/>
                    <a:pt x="14077" y="5844"/>
                    <a:pt x="14062" y="5890"/>
                  </a:cubicBezTo>
                  <a:cubicBezTo>
                    <a:pt x="14012" y="5797"/>
                    <a:pt x="13916" y="5732"/>
                    <a:pt x="13830" y="5685"/>
                  </a:cubicBezTo>
                  <a:cubicBezTo>
                    <a:pt x="13760" y="5644"/>
                    <a:pt x="13684" y="5598"/>
                    <a:pt x="13609" y="5562"/>
                  </a:cubicBezTo>
                  <a:lnTo>
                    <a:pt x="13356" y="5416"/>
                  </a:lnTo>
                  <a:cubicBezTo>
                    <a:pt x="13336" y="5474"/>
                    <a:pt x="13301" y="5539"/>
                    <a:pt x="13281" y="5598"/>
                  </a:cubicBezTo>
                  <a:cubicBezTo>
                    <a:pt x="13261" y="5633"/>
                    <a:pt x="13251" y="5685"/>
                    <a:pt x="13251" y="5732"/>
                  </a:cubicBezTo>
                  <a:cubicBezTo>
                    <a:pt x="13251" y="5785"/>
                    <a:pt x="13271" y="5832"/>
                    <a:pt x="13311" y="5844"/>
                  </a:cubicBezTo>
                  <a:cubicBezTo>
                    <a:pt x="13336" y="5844"/>
                    <a:pt x="13367" y="5844"/>
                    <a:pt x="13377" y="5855"/>
                  </a:cubicBezTo>
                  <a:cubicBezTo>
                    <a:pt x="13397" y="5879"/>
                    <a:pt x="13387" y="5920"/>
                    <a:pt x="13397" y="5943"/>
                  </a:cubicBezTo>
                  <a:cubicBezTo>
                    <a:pt x="13407" y="6002"/>
                    <a:pt x="13472" y="6013"/>
                    <a:pt x="13513" y="6043"/>
                  </a:cubicBezTo>
                  <a:cubicBezTo>
                    <a:pt x="13609" y="6090"/>
                    <a:pt x="13664" y="6224"/>
                    <a:pt x="13629" y="6336"/>
                  </a:cubicBezTo>
                  <a:cubicBezTo>
                    <a:pt x="13609" y="6336"/>
                    <a:pt x="13598" y="6324"/>
                    <a:pt x="13578" y="6324"/>
                  </a:cubicBezTo>
                  <a:cubicBezTo>
                    <a:pt x="13588" y="6359"/>
                    <a:pt x="13558" y="6406"/>
                    <a:pt x="13523" y="6424"/>
                  </a:cubicBezTo>
                  <a:cubicBezTo>
                    <a:pt x="13493" y="6435"/>
                    <a:pt x="13452" y="6435"/>
                    <a:pt x="13417" y="6424"/>
                  </a:cubicBezTo>
                  <a:cubicBezTo>
                    <a:pt x="13397" y="6424"/>
                    <a:pt x="13387" y="6424"/>
                    <a:pt x="13367" y="6406"/>
                  </a:cubicBezTo>
                  <a:lnTo>
                    <a:pt x="13336" y="6371"/>
                  </a:lnTo>
                  <a:cubicBezTo>
                    <a:pt x="13261" y="6236"/>
                    <a:pt x="13089" y="6213"/>
                    <a:pt x="12998" y="6101"/>
                  </a:cubicBezTo>
                  <a:cubicBezTo>
                    <a:pt x="12983" y="6090"/>
                    <a:pt x="12973" y="6066"/>
                    <a:pt x="12973" y="6043"/>
                  </a:cubicBezTo>
                  <a:cubicBezTo>
                    <a:pt x="12973" y="6025"/>
                    <a:pt x="12983" y="6013"/>
                    <a:pt x="12983" y="6002"/>
                  </a:cubicBezTo>
                  <a:cubicBezTo>
                    <a:pt x="12983" y="5978"/>
                    <a:pt x="12953" y="5967"/>
                    <a:pt x="12933" y="5955"/>
                  </a:cubicBezTo>
                  <a:cubicBezTo>
                    <a:pt x="12893" y="5943"/>
                    <a:pt x="12837" y="5890"/>
                    <a:pt x="12827" y="5844"/>
                  </a:cubicBezTo>
                  <a:cubicBezTo>
                    <a:pt x="12807" y="5797"/>
                    <a:pt x="12827" y="5721"/>
                    <a:pt x="12867" y="5697"/>
                  </a:cubicBezTo>
                  <a:cubicBezTo>
                    <a:pt x="12817" y="5674"/>
                    <a:pt x="12772" y="5586"/>
                    <a:pt x="12807" y="5521"/>
                  </a:cubicBezTo>
                  <a:cubicBezTo>
                    <a:pt x="12751" y="5498"/>
                    <a:pt x="12701" y="5451"/>
                    <a:pt x="12721" y="5398"/>
                  </a:cubicBezTo>
                  <a:lnTo>
                    <a:pt x="12751" y="5363"/>
                  </a:lnTo>
                  <a:cubicBezTo>
                    <a:pt x="12772" y="5328"/>
                    <a:pt x="12772" y="5275"/>
                    <a:pt x="12751" y="5252"/>
                  </a:cubicBezTo>
                  <a:cubicBezTo>
                    <a:pt x="12807" y="5205"/>
                    <a:pt x="12827" y="5100"/>
                    <a:pt x="12807" y="5018"/>
                  </a:cubicBezTo>
                  <a:cubicBezTo>
                    <a:pt x="12787" y="4930"/>
                    <a:pt x="12741" y="4871"/>
                    <a:pt x="12701" y="4801"/>
                  </a:cubicBezTo>
                  <a:cubicBezTo>
                    <a:pt x="12681" y="4771"/>
                    <a:pt x="12656" y="4736"/>
                    <a:pt x="12625" y="4725"/>
                  </a:cubicBezTo>
                  <a:cubicBezTo>
                    <a:pt x="12615" y="4725"/>
                    <a:pt x="12595" y="4725"/>
                    <a:pt x="12585" y="4713"/>
                  </a:cubicBezTo>
                  <a:cubicBezTo>
                    <a:pt x="12540" y="4689"/>
                    <a:pt x="12575" y="4590"/>
                    <a:pt x="12530" y="4566"/>
                  </a:cubicBezTo>
                  <a:cubicBezTo>
                    <a:pt x="12509" y="4555"/>
                    <a:pt x="12489" y="4555"/>
                    <a:pt x="12469" y="4543"/>
                  </a:cubicBezTo>
                  <a:cubicBezTo>
                    <a:pt x="12459" y="4531"/>
                    <a:pt x="12459" y="4502"/>
                    <a:pt x="12434" y="4490"/>
                  </a:cubicBezTo>
                  <a:cubicBezTo>
                    <a:pt x="12424" y="4479"/>
                    <a:pt x="12403" y="4479"/>
                    <a:pt x="12383" y="4479"/>
                  </a:cubicBezTo>
                  <a:cubicBezTo>
                    <a:pt x="12308" y="4467"/>
                    <a:pt x="12277" y="4367"/>
                    <a:pt x="12257" y="4297"/>
                  </a:cubicBezTo>
                  <a:cubicBezTo>
                    <a:pt x="12338" y="4285"/>
                    <a:pt x="12424" y="4268"/>
                    <a:pt x="12499" y="4244"/>
                  </a:cubicBezTo>
                  <a:cubicBezTo>
                    <a:pt x="12530" y="4244"/>
                    <a:pt x="12565" y="4232"/>
                    <a:pt x="12595" y="4244"/>
                  </a:cubicBezTo>
                  <a:cubicBezTo>
                    <a:pt x="12635" y="4256"/>
                    <a:pt x="12671" y="4309"/>
                    <a:pt x="12701" y="4332"/>
                  </a:cubicBezTo>
                  <a:cubicBezTo>
                    <a:pt x="12731" y="4367"/>
                    <a:pt x="12772" y="4391"/>
                    <a:pt x="12817" y="4367"/>
                  </a:cubicBezTo>
                  <a:lnTo>
                    <a:pt x="12817" y="4490"/>
                  </a:lnTo>
                  <a:cubicBezTo>
                    <a:pt x="12847" y="4455"/>
                    <a:pt x="12903" y="4467"/>
                    <a:pt x="12943" y="4490"/>
                  </a:cubicBezTo>
                  <a:cubicBezTo>
                    <a:pt x="12998" y="4514"/>
                    <a:pt x="13049" y="4543"/>
                    <a:pt x="13114" y="4566"/>
                  </a:cubicBezTo>
                  <a:cubicBezTo>
                    <a:pt x="13165" y="4590"/>
                    <a:pt x="13205" y="4613"/>
                    <a:pt x="13261" y="4602"/>
                  </a:cubicBezTo>
                  <a:cubicBezTo>
                    <a:pt x="13291" y="4602"/>
                    <a:pt x="13326" y="4578"/>
                    <a:pt x="13356" y="4590"/>
                  </a:cubicBezTo>
                  <a:cubicBezTo>
                    <a:pt x="13387" y="4590"/>
                    <a:pt x="13432" y="4625"/>
                    <a:pt x="13407" y="4666"/>
                  </a:cubicBezTo>
                  <a:cubicBezTo>
                    <a:pt x="13548" y="4701"/>
                    <a:pt x="13684" y="4725"/>
                    <a:pt x="13820" y="4725"/>
                  </a:cubicBezTo>
                  <a:cubicBezTo>
                    <a:pt x="13800" y="4725"/>
                    <a:pt x="13790" y="4713"/>
                    <a:pt x="13770" y="4713"/>
                  </a:cubicBezTo>
                  <a:cubicBezTo>
                    <a:pt x="13840" y="4701"/>
                    <a:pt x="13926" y="4689"/>
                    <a:pt x="14002" y="4678"/>
                  </a:cubicBezTo>
                  <a:cubicBezTo>
                    <a:pt x="14002" y="4654"/>
                    <a:pt x="14002" y="4625"/>
                    <a:pt x="13992" y="4602"/>
                  </a:cubicBezTo>
                  <a:cubicBezTo>
                    <a:pt x="14052" y="4602"/>
                    <a:pt x="14128" y="4602"/>
                    <a:pt x="14193" y="4578"/>
                  </a:cubicBezTo>
                  <a:cubicBezTo>
                    <a:pt x="14234" y="4555"/>
                    <a:pt x="14274" y="4514"/>
                    <a:pt x="14319" y="4467"/>
                  </a:cubicBezTo>
                  <a:cubicBezTo>
                    <a:pt x="14360" y="4420"/>
                    <a:pt x="14415" y="4367"/>
                    <a:pt x="14456" y="4320"/>
                  </a:cubicBezTo>
                  <a:lnTo>
                    <a:pt x="14425" y="4285"/>
                  </a:lnTo>
                  <a:cubicBezTo>
                    <a:pt x="14486" y="4244"/>
                    <a:pt x="14531" y="4145"/>
                    <a:pt x="14496" y="4063"/>
                  </a:cubicBezTo>
                  <a:cubicBezTo>
                    <a:pt x="14486" y="4063"/>
                    <a:pt x="14476" y="4039"/>
                    <a:pt x="14486" y="4027"/>
                  </a:cubicBezTo>
                  <a:cubicBezTo>
                    <a:pt x="14496" y="4010"/>
                    <a:pt x="14521" y="4010"/>
                    <a:pt x="14531" y="3998"/>
                  </a:cubicBezTo>
                  <a:cubicBezTo>
                    <a:pt x="14561" y="3986"/>
                    <a:pt x="14561" y="3940"/>
                    <a:pt x="14561" y="3887"/>
                  </a:cubicBezTo>
                  <a:lnTo>
                    <a:pt x="14531" y="3781"/>
                  </a:lnTo>
                  <a:cubicBezTo>
                    <a:pt x="14531" y="3740"/>
                    <a:pt x="14541" y="3705"/>
                    <a:pt x="14521" y="3682"/>
                  </a:cubicBezTo>
                  <a:cubicBezTo>
                    <a:pt x="14511" y="3658"/>
                    <a:pt x="14486" y="3641"/>
                    <a:pt x="14476" y="3629"/>
                  </a:cubicBezTo>
                  <a:cubicBezTo>
                    <a:pt x="14456" y="3582"/>
                    <a:pt x="14511" y="3547"/>
                    <a:pt x="14511" y="3494"/>
                  </a:cubicBezTo>
                  <a:cubicBezTo>
                    <a:pt x="14511" y="3447"/>
                    <a:pt x="14456" y="3412"/>
                    <a:pt x="14425" y="3436"/>
                  </a:cubicBezTo>
                  <a:cubicBezTo>
                    <a:pt x="14446" y="3401"/>
                    <a:pt x="14440" y="3348"/>
                    <a:pt x="14415" y="3313"/>
                  </a:cubicBezTo>
                  <a:cubicBezTo>
                    <a:pt x="14395" y="3278"/>
                    <a:pt x="14360" y="3248"/>
                    <a:pt x="14330" y="3225"/>
                  </a:cubicBezTo>
                  <a:cubicBezTo>
                    <a:pt x="14284" y="3166"/>
                    <a:pt x="14264" y="3067"/>
                    <a:pt x="14203" y="3067"/>
                  </a:cubicBezTo>
                  <a:cubicBezTo>
                    <a:pt x="14193" y="3002"/>
                    <a:pt x="14108" y="2979"/>
                    <a:pt x="14052" y="2955"/>
                  </a:cubicBezTo>
                  <a:cubicBezTo>
                    <a:pt x="13982" y="2920"/>
                    <a:pt x="13916" y="2844"/>
                    <a:pt x="13866" y="2774"/>
                  </a:cubicBezTo>
                  <a:cubicBezTo>
                    <a:pt x="13830" y="2721"/>
                    <a:pt x="13800" y="2651"/>
                    <a:pt x="13745" y="2651"/>
                  </a:cubicBezTo>
                  <a:cubicBezTo>
                    <a:pt x="13745" y="2586"/>
                    <a:pt x="13714" y="2539"/>
                    <a:pt x="13664" y="2528"/>
                  </a:cubicBezTo>
                  <a:cubicBezTo>
                    <a:pt x="13629" y="2528"/>
                    <a:pt x="13598" y="2539"/>
                    <a:pt x="13578" y="2510"/>
                  </a:cubicBezTo>
                  <a:cubicBezTo>
                    <a:pt x="13568" y="2498"/>
                    <a:pt x="13558" y="2475"/>
                    <a:pt x="13558" y="2463"/>
                  </a:cubicBezTo>
                  <a:cubicBezTo>
                    <a:pt x="13513" y="2352"/>
                    <a:pt x="13367" y="2329"/>
                    <a:pt x="13326" y="2217"/>
                  </a:cubicBezTo>
                  <a:lnTo>
                    <a:pt x="13104" y="2071"/>
                  </a:lnTo>
                  <a:cubicBezTo>
                    <a:pt x="13079" y="2059"/>
                    <a:pt x="13049" y="2030"/>
                    <a:pt x="13039" y="2006"/>
                  </a:cubicBezTo>
                  <a:cubicBezTo>
                    <a:pt x="13029" y="1977"/>
                    <a:pt x="13019" y="1959"/>
                    <a:pt x="12998" y="1948"/>
                  </a:cubicBezTo>
                  <a:cubicBezTo>
                    <a:pt x="12963" y="1924"/>
                    <a:pt x="12923" y="1924"/>
                    <a:pt x="12877" y="1924"/>
                  </a:cubicBezTo>
                  <a:cubicBezTo>
                    <a:pt x="12837" y="1924"/>
                    <a:pt x="12797" y="1901"/>
                    <a:pt x="12741" y="1883"/>
                  </a:cubicBezTo>
                  <a:cubicBezTo>
                    <a:pt x="12701" y="1872"/>
                    <a:pt x="12646" y="1883"/>
                    <a:pt x="12615" y="1924"/>
                  </a:cubicBezTo>
                  <a:cubicBezTo>
                    <a:pt x="12605" y="1860"/>
                    <a:pt x="12540" y="1848"/>
                    <a:pt x="12489" y="1860"/>
                  </a:cubicBezTo>
                  <a:cubicBezTo>
                    <a:pt x="12414" y="1860"/>
                    <a:pt x="12338" y="1883"/>
                    <a:pt x="12267" y="1913"/>
                  </a:cubicBezTo>
                  <a:cubicBezTo>
                    <a:pt x="12222" y="1883"/>
                    <a:pt x="12212" y="1813"/>
                    <a:pt x="12232" y="1766"/>
                  </a:cubicBezTo>
                  <a:cubicBezTo>
                    <a:pt x="12257" y="1713"/>
                    <a:pt x="12288" y="1678"/>
                    <a:pt x="12318" y="1643"/>
                  </a:cubicBezTo>
                  <a:cubicBezTo>
                    <a:pt x="12288" y="1625"/>
                    <a:pt x="12257" y="1625"/>
                    <a:pt x="12212" y="1614"/>
                  </a:cubicBezTo>
                  <a:cubicBezTo>
                    <a:pt x="12202" y="1614"/>
                    <a:pt x="12202" y="1614"/>
                    <a:pt x="12192" y="1602"/>
                  </a:cubicBezTo>
                  <a:cubicBezTo>
                    <a:pt x="12172" y="1590"/>
                    <a:pt x="12182" y="1555"/>
                    <a:pt x="12202" y="1532"/>
                  </a:cubicBezTo>
                  <a:cubicBezTo>
                    <a:pt x="12212" y="1502"/>
                    <a:pt x="12222" y="1467"/>
                    <a:pt x="12202" y="1456"/>
                  </a:cubicBezTo>
                  <a:cubicBezTo>
                    <a:pt x="12212" y="1397"/>
                    <a:pt x="12131" y="1356"/>
                    <a:pt x="12076" y="1333"/>
                  </a:cubicBezTo>
                  <a:cubicBezTo>
                    <a:pt x="12035" y="1309"/>
                    <a:pt x="11985" y="1297"/>
                    <a:pt x="11940" y="1274"/>
                  </a:cubicBezTo>
                  <a:cubicBezTo>
                    <a:pt x="11899" y="1245"/>
                    <a:pt x="11834" y="1233"/>
                    <a:pt x="11788" y="1262"/>
                  </a:cubicBezTo>
                  <a:cubicBezTo>
                    <a:pt x="11748" y="1286"/>
                    <a:pt x="11748" y="1379"/>
                    <a:pt x="11788" y="1397"/>
                  </a:cubicBezTo>
                  <a:cubicBezTo>
                    <a:pt x="11768" y="1420"/>
                    <a:pt x="11738" y="1444"/>
                    <a:pt x="11718" y="1467"/>
                  </a:cubicBezTo>
                  <a:cubicBezTo>
                    <a:pt x="11738" y="1491"/>
                    <a:pt x="11748" y="1520"/>
                    <a:pt x="11768" y="1543"/>
                  </a:cubicBezTo>
                  <a:cubicBezTo>
                    <a:pt x="11698" y="1567"/>
                    <a:pt x="11612" y="1543"/>
                    <a:pt x="11536" y="1491"/>
                  </a:cubicBezTo>
                  <a:cubicBezTo>
                    <a:pt x="11536" y="1467"/>
                    <a:pt x="11546" y="1432"/>
                    <a:pt x="11567" y="1420"/>
                  </a:cubicBezTo>
                  <a:cubicBezTo>
                    <a:pt x="11461" y="1397"/>
                    <a:pt x="11355" y="1356"/>
                    <a:pt x="11249" y="1297"/>
                  </a:cubicBezTo>
                  <a:cubicBezTo>
                    <a:pt x="11229" y="1262"/>
                    <a:pt x="11219" y="1221"/>
                    <a:pt x="11219" y="1174"/>
                  </a:cubicBezTo>
                  <a:cubicBezTo>
                    <a:pt x="11274" y="1174"/>
                    <a:pt x="11324" y="1110"/>
                    <a:pt x="11314" y="1051"/>
                  </a:cubicBezTo>
                  <a:cubicBezTo>
                    <a:pt x="11365" y="1028"/>
                    <a:pt x="11420" y="1016"/>
                    <a:pt x="11486" y="1016"/>
                  </a:cubicBezTo>
                  <a:cubicBezTo>
                    <a:pt x="11516" y="1016"/>
                    <a:pt x="11561" y="1010"/>
                    <a:pt x="11592" y="999"/>
                  </a:cubicBezTo>
                  <a:cubicBezTo>
                    <a:pt x="11627" y="981"/>
                    <a:pt x="11652" y="952"/>
                    <a:pt x="11652" y="917"/>
                  </a:cubicBezTo>
                  <a:cubicBezTo>
                    <a:pt x="11652" y="840"/>
                    <a:pt x="11567" y="817"/>
                    <a:pt x="11536" y="758"/>
                  </a:cubicBezTo>
                  <a:cubicBezTo>
                    <a:pt x="11516" y="717"/>
                    <a:pt x="11516" y="682"/>
                    <a:pt x="11496" y="647"/>
                  </a:cubicBezTo>
                  <a:cubicBezTo>
                    <a:pt x="11461" y="606"/>
                    <a:pt x="11410" y="606"/>
                    <a:pt x="11365" y="594"/>
                  </a:cubicBezTo>
                  <a:cubicBezTo>
                    <a:pt x="11324" y="583"/>
                    <a:pt x="11274" y="548"/>
                    <a:pt x="11284" y="495"/>
                  </a:cubicBezTo>
                  <a:cubicBezTo>
                    <a:pt x="11249" y="512"/>
                    <a:pt x="11209" y="536"/>
                    <a:pt x="11178" y="548"/>
                  </a:cubicBezTo>
                  <a:cubicBezTo>
                    <a:pt x="11168" y="483"/>
                    <a:pt x="11143" y="436"/>
                    <a:pt x="11103" y="413"/>
                  </a:cubicBezTo>
                  <a:cubicBezTo>
                    <a:pt x="11082" y="401"/>
                    <a:pt x="11062" y="372"/>
                    <a:pt x="11037" y="360"/>
                  </a:cubicBezTo>
                  <a:cubicBezTo>
                    <a:pt x="11017" y="337"/>
                    <a:pt x="11007" y="301"/>
                    <a:pt x="11027" y="278"/>
                  </a:cubicBezTo>
                  <a:cubicBezTo>
                    <a:pt x="10987" y="313"/>
                    <a:pt x="10921" y="278"/>
                    <a:pt x="10891" y="237"/>
                  </a:cubicBezTo>
                  <a:cubicBezTo>
                    <a:pt x="10861" y="190"/>
                    <a:pt x="10840" y="132"/>
                    <a:pt x="10785" y="102"/>
                  </a:cubicBezTo>
                  <a:cubicBezTo>
                    <a:pt x="10745" y="79"/>
                    <a:pt x="10689" y="91"/>
                    <a:pt x="10649" y="102"/>
                  </a:cubicBezTo>
                  <a:cubicBezTo>
                    <a:pt x="10583" y="114"/>
                    <a:pt x="10533" y="143"/>
                    <a:pt x="10467" y="167"/>
                  </a:cubicBezTo>
                  <a:cubicBezTo>
                    <a:pt x="10488" y="249"/>
                    <a:pt x="10498" y="348"/>
                    <a:pt x="10498" y="448"/>
                  </a:cubicBezTo>
                  <a:cubicBezTo>
                    <a:pt x="10447" y="483"/>
                    <a:pt x="10417" y="559"/>
                    <a:pt x="10417" y="635"/>
                  </a:cubicBezTo>
                  <a:cubicBezTo>
                    <a:pt x="10341" y="559"/>
                    <a:pt x="10256" y="448"/>
                    <a:pt x="10301" y="337"/>
                  </a:cubicBezTo>
                  <a:cubicBezTo>
                    <a:pt x="10311" y="301"/>
                    <a:pt x="10331" y="266"/>
                    <a:pt x="10311" y="237"/>
                  </a:cubicBezTo>
                  <a:cubicBezTo>
                    <a:pt x="10291" y="214"/>
                    <a:pt x="10256" y="225"/>
                    <a:pt x="10235" y="214"/>
                  </a:cubicBezTo>
                  <a:cubicBezTo>
                    <a:pt x="10195" y="190"/>
                    <a:pt x="10205" y="132"/>
                    <a:pt x="10195" y="79"/>
                  </a:cubicBezTo>
                  <a:cubicBezTo>
                    <a:pt x="10160" y="-9"/>
                    <a:pt x="10054" y="-9"/>
                    <a:pt x="9983" y="9"/>
                  </a:cubicBezTo>
                  <a:cubicBezTo>
                    <a:pt x="9958" y="55"/>
                    <a:pt x="9948" y="132"/>
                    <a:pt x="9973" y="178"/>
                  </a:cubicBezTo>
                  <a:cubicBezTo>
                    <a:pt x="9938" y="190"/>
                    <a:pt x="9918" y="214"/>
                    <a:pt x="9898" y="237"/>
                  </a:cubicBezTo>
                  <a:cubicBezTo>
                    <a:pt x="9877" y="214"/>
                    <a:pt x="9852" y="202"/>
                    <a:pt x="9832" y="178"/>
                  </a:cubicBezTo>
                  <a:cubicBezTo>
                    <a:pt x="9802" y="155"/>
                    <a:pt x="9772" y="114"/>
                    <a:pt x="9726" y="102"/>
                  </a:cubicBezTo>
                  <a:cubicBezTo>
                    <a:pt x="9686" y="91"/>
                    <a:pt x="9646" y="114"/>
                    <a:pt x="9630" y="167"/>
                  </a:cubicBezTo>
                  <a:cubicBezTo>
                    <a:pt x="9630" y="202"/>
                    <a:pt x="9656" y="249"/>
                    <a:pt x="9676" y="278"/>
                  </a:cubicBezTo>
                  <a:cubicBezTo>
                    <a:pt x="9630" y="249"/>
                    <a:pt x="9600" y="225"/>
                    <a:pt x="9550" y="225"/>
                  </a:cubicBezTo>
                  <a:cubicBezTo>
                    <a:pt x="9504" y="225"/>
                    <a:pt x="9454" y="266"/>
                    <a:pt x="9464" y="325"/>
                  </a:cubicBezTo>
                  <a:cubicBezTo>
                    <a:pt x="9464" y="360"/>
                    <a:pt x="9494" y="389"/>
                    <a:pt x="9504" y="425"/>
                  </a:cubicBezTo>
                  <a:cubicBezTo>
                    <a:pt x="9514" y="460"/>
                    <a:pt x="9504" y="512"/>
                    <a:pt x="9474" y="495"/>
                  </a:cubicBezTo>
                  <a:cubicBezTo>
                    <a:pt x="9409" y="401"/>
                    <a:pt x="9282" y="360"/>
                    <a:pt x="9187" y="413"/>
                  </a:cubicBezTo>
                  <a:cubicBezTo>
                    <a:pt x="9187" y="436"/>
                    <a:pt x="9197" y="460"/>
                    <a:pt x="9197" y="483"/>
                  </a:cubicBezTo>
                  <a:cubicBezTo>
                    <a:pt x="9167" y="495"/>
                    <a:pt x="9136" y="512"/>
                    <a:pt x="9106" y="536"/>
                  </a:cubicBezTo>
                  <a:cubicBezTo>
                    <a:pt x="9081" y="559"/>
                    <a:pt x="9071" y="606"/>
                    <a:pt x="9091" y="647"/>
                  </a:cubicBezTo>
                  <a:cubicBezTo>
                    <a:pt x="9061" y="594"/>
                    <a:pt x="8985" y="618"/>
                    <a:pt x="8975" y="671"/>
                  </a:cubicBezTo>
                  <a:cubicBezTo>
                    <a:pt x="8955" y="729"/>
                    <a:pt x="8985" y="794"/>
                    <a:pt x="9040" y="817"/>
                  </a:cubicBezTo>
                  <a:cubicBezTo>
                    <a:pt x="9010" y="817"/>
                    <a:pt x="8985" y="840"/>
                    <a:pt x="8975" y="864"/>
                  </a:cubicBezTo>
                  <a:cubicBezTo>
                    <a:pt x="8935" y="840"/>
                    <a:pt x="8894" y="829"/>
                    <a:pt x="8839" y="829"/>
                  </a:cubicBezTo>
                  <a:cubicBezTo>
                    <a:pt x="8798" y="840"/>
                    <a:pt x="8753" y="876"/>
                    <a:pt x="8743" y="928"/>
                  </a:cubicBezTo>
                  <a:lnTo>
                    <a:pt x="8743" y="963"/>
                  </a:lnTo>
                  <a:cubicBezTo>
                    <a:pt x="8723" y="999"/>
                    <a:pt x="8682" y="940"/>
                    <a:pt x="8647" y="928"/>
                  </a:cubicBezTo>
                  <a:cubicBezTo>
                    <a:pt x="8607" y="917"/>
                    <a:pt x="8577" y="963"/>
                    <a:pt x="8531" y="963"/>
                  </a:cubicBezTo>
                  <a:cubicBezTo>
                    <a:pt x="8491" y="963"/>
                    <a:pt x="8461" y="893"/>
                    <a:pt x="8491" y="852"/>
                  </a:cubicBezTo>
                  <a:cubicBezTo>
                    <a:pt x="8425" y="840"/>
                    <a:pt x="8365" y="864"/>
                    <a:pt x="8299" y="893"/>
                  </a:cubicBezTo>
                  <a:cubicBezTo>
                    <a:pt x="8259" y="852"/>
                    <a:pt x="8188" y="864"/>
                    <a:pt x="8153" y="893"/>
                  </a:cubicBezTo>
                  <a:cubicBezTo>
                    <a:pt x="8123" y="917"/>
                    <a:pt x="8098" y="963"/>
                    <a:pt x="8077" y="1016"/>
                  </a:cubicBezTo>
                  <a:cubicBezTo>
                    <a:pt x="8047" y="1087"/>
                    <a:pt x="7992" y="1151"/>
                    <a:pt x="7931" y="1186"/>
                  </a:cubicBezTo>
                  <a:cubicBezTo>
                    <a:pt x="7951" y="1186"/>
                    <a:pt x="7961" y="1198"/>
                    <a:pt x="7982" y="1221"/>
                  </a:cubicBezTo>
                  <a:cubicBezTo>
                    <a:pt x="7992" y="1233"/>
                    <a:pt x="7992" y="1245"/>
                    <a:pt x="7992" y="1262"/>
                  </a:cubicBezTo>
                  <a:cubicBezTo>
                    <a:pt x="8012" y="1333"/>
                    <a:pt x="7961" y="1409"/>
                    <a:pt x="7906" y="1456"/>
                  </a:cubicBezTo>
                  <a:cubicBezTo>
                    <a:pt x="7856" y="1502"/>
                    <a:pt x="7805" y="1567"/>
                    <a:pt x="7805" y="1643"/>
                  </a:cubicBezTo>
                  <a:cubicBezTo>
                    <a:pt x="7730" y="1625"/>
                    <a:pt x="7659" y="1649"/>
                    <a:pt x="7603" y="1713"/>
                  </a:cubicBezTo>
                  <a:cubicBezTo>
                    <a:pt x="7553" y="1772"/>
                    <a:pt x="7528" y="1872"/>
                    <a:pt x="7548" y="1948"/>
                  </a:cubicBezTo>
                  <a:cubicBezTo>
                    <a:pt x="7528" y="1971"/>
                    <a:pt x="7518" y="2006"/>
                    <a:pt x="7498" y="2036"/>
                  </a:cubicBezTo>
                  <a:cubicBezTo>
                    <a:pt x="7472" y="2071"/>
                    <a:pt x="7452" y="2106"/>
                    <a:pt x="7412" y="2118"/>
                  </a:cubicBezTo>
                  <a:cubicBezTo>
                    <a:pt x="7382" y="2129"/>
                    <a:pt x="7356" y="2118"/>
                    <a:pt x="7326" y="2106"/>
                  </a:cubicBezTo>
                  <a:cubicBezTo>
                    <a:pt x="7296" y="2106"/>
                    <a:pt x="7266" y="2118"/>
                    <a:pt x="7251" y="2147"/>
                  </a:cubicBezTo>
                  <a:cubicBezTo>
                    <a:pt x="7240" y="2094"/>
                    <a:pt x="7190" y="2082"/>
                    <a:pt x="7135" y="2082"/>
                  </a:cubicBezTo>
                  <a:cubicBezTo>
                    <a:pt x="7074" y="2094"/>
                    <a:pt x="7019" y="2129"/>
                    <a:pt x="6978" y="2182"/>
                  </a:cubicBezTo>
                  <a:cubicBezTo>
                    <a:pt x="6948" y="2217"/>
                    <a:pt x="6913" y="2270"/>
                    <a:pt x="6872" y="2270"/>
                  </a:cubicBezTo>
                  <a:lnTo>
                    <a:pt x="6832" y="2270"/>
                  </a:lnTo>
                  <a:cubicBezTo>
                    <a:pt x="6787" y="2293"/>
                    <a:pt x="6807" y="2375"/>
                    <a:pt x="6787" y="2428"/>
                  </a:cubicBezTo>
                  <a:cubicBezTo>
                    <a:pt x="6817" y="2428"/>
                    <a:pt x="6852" y="2452"/>
                    <a:pt x="6852" y="2487"/>
                  </a:cubicBezTo>
                  <a:cubicBezTo>
                    <a:pt x="6852" y="2498"/>
                    <a:pt x="6842" y="2528"/>
                    <a:pt x="6842" y="2539"/>
                  </a:cubicBezTo>
                  <a:cubicBezTo>
                    <a:pt x="6832" y="2586"/>
                    <a:pt x="6852" y="2651"/>
                    <a:pt x="6882" y="2674"/>
                  </a:cubicBezTo>
                  <a:cubicBezTo>
                    <a:pt x="6787" y="2698"/>
                    <a:pt x="6691" y="2733"/>
                    <a:pt x="6595" y="2756"/>
                  </a:cubicBezTo>
                  <a:cubicBezTo>
                    <a:pt x="6575" y="2774"/>
                    <a:pt x="6555" y="2774"/>
                    <a:pt x="6535" y="2785"/>
                  </a:cubicBezTo>
                  <a:cubicBezTo>
                    <a:pt x="6524" y="2797"/>
                    <a:pt x="6514" y="2821"/>
                    <a:pt x="6499" y="2844"/>
                  </a:cubicBezTo>
                  <a:cubicBezTo>
                    <a:pt x="6469" y="2908"/>
                    <a:pt x="6449" y="2967"/>
                    <a:pt x="6419" y="3014"/>
                  </a:cubicBezTo>
                  <a:cubicBezTo>
                    <a:pt x="6439" y="3055"/>
                    <a:pt x="6489" y="3043"/>
                    <a:pt x="6535" y="3032"/>
                  </a:cubicBezTo>
                  <a:cubicBezTo>
                    <a:pt x="6605" y="2991"/>
                    <a:pt x="6671" y="2955"/>
                    <a:pt x="6736" y="2908"/>
                  </a:cubicBezTo>
                  <a:lnTo>
                    <a:pt x="6797" y="2867"/>
                  </a:lnTo>
                  <a:cubicBezTo>
                    <a:pt x="6832" y="2867"/>
                    <a:pt x="6862" y="2879"/>
                    <a:pt x="6893" y="2879"/>
                  </a:cubicBezTo>
                  <a:cubicBezTo>
                    <a:pt x="6923" y="2879"/>
                    <a:pt x="6933" y="2856"/>
                    <a:pt x="6958" y="2832"/>
                  </a:cubicBezTo>
                  <a:cubicBezTo>
                    <a:pt x="6998" y="2797"/>
                    <a:pt x="7064" y="2774"/>
                    <a:pt x="7124" y="2785"/>
                  </a:cubicBezTo>
                  <a:cubicBezTo>
                    <a:pt x="7170" y="2879"/>
                    <a:pt x="7124" y="3014"/>
                    <a:pt x="7039" y="3055"/>
                  </a:cubicBezTo>
                  <a:cubicBezTo>
                    <a:pt x="7009" y="3067"/>
                    <a:pt x="6978" y="3067"/>
                    <a:pt x="6958" y="3090"/>
                  </a:cubicBezTo>
                  <a:cubicBezTo>
                    <a:pt x="6948" y="3102"/>
                    <a:pt x="6933" y="3114"/>
                    <a:pt x="6923" y="3137"/>
                  </a:cubicBezTo>
                  <a:cubicBezTo>
                    <a:pt x="6882" y="3225"/>
                    <a:pt x="6862" y="3336"/>
                    <a:pt x="6862" y="3436"/>
                  </a:cubicBezTo>
                  <a:cubicBezTo>
                    <a:pt x="6862" y="3459"/>
                    <a:pt x="6862" y="3483"/>
                    <a:pt x="6852" y="3506"/>
                  </a:cubicBezTo>
                  <a:cubicBezTo>
                    <a:pt x="6832" y="3582"/>
                    <a:pt x="6736" y="3582"/>
                    <a:pt x="6701" y="3524"/>
                  </a:cubicBezTo>
                  <a:cubicBezTo>
                    <a:pt x="6681" y="3606"/>
                    <a:pt x="6585" y="3641"/>
                    <a:pt x="6555" y="3717"/>
                  </a:cubicBezTo>
                  <a:cubicBezTo>
                    <a:pt x="6535" y="3781"/>
                    <a:pt x="6555" y="3840"/>
                    <a:pt x="6575" y="3904"/>
                  </a:cubicBezTo>
                  <a:cubicBezTo>
                    <a:pt x="6524" y="3940"/>
                    <a:pt x="6449" y="3928"/>
                    <a:pt x="6409" y="3887"/>
                  </a:cubicBezTo>
                  <a:cubicBezTo>
                    <a:pt x="6383" y="3940"/>
                    <a:pt x="6363" y="3986"/>
                    <a:pt x="6343" y="4027"/>
                  </a:cubicBezTo>
                  <a:cubicBezTo>
                    <a:pt x="6333" y="4063"/>
                    <a:pt x="6318" y="4098"/>
                    <a:pt x="6293" y="4121"/>
                  </a:cubicBezTo>
                  <a:cubicBezTo>
                    <a:pt x="6272" y="4145"/>
                    <a:pt x="6227" y="4162"/>
                    <a:pt x="6197" y="4133"/>
                  </a:cubicBezTo>
                  <a:cubicBezTo>
                    <a:pt x="6207" y="4186"/>
                    <a:pt x="6187" y="4232"/>
                    <a:pt x="6151" y="4256"/>
                  </a:cubicBezTo>
                  <a:cubicBezTo>
                    <a:pt x="6141" y="4268"/>
                    <a:pt x="6131" y="4268"/>
                    <a:pt x="6121" y="4285"/>
                  </a:cubicBezTo>
                  <a:cubicBezTo>
                    <a:pt x="6111" y="4297"/>
                    <a:pt x="6121" y="4320"/>
                    <a:pt x="6131" y="4332"/>
                  </a:cubicBezTo>
                  <a:cubicBezTo>
                    <a:pt x="6161" y="4379"/>
                    <a:pt x="6197" y="4432"/>
                    <a:pt x="6217" y="4467"/>
                  </a:cubicBezTo>
                  <a:cubicBezTo>
                    <a:pt x="6187" y="4490"/>
                    <a:pt x="6141" y="4514"/>
                    <a:pt x="6131" y="4555"/>
                  </a:cubicBezTo>
                  <a:cubicBezTo>
                    <a:pt x="6111" y="4590"/>
                    <a:pt x="6121" y="4654"/>
                    <a:pt x="6161" y="4666"/>
                  </a:cubicBezTo>
                  <a:cubicBezTo>
                    <a:pt x="6131" y="4689"/>
                    <a:pt x="6111" y="4725"/>
                    <a:pt x="6101" y="4760"/>
                  </a:cubicBezTo>
                  <a:cubicBezTo>
                    <a:pt x="6025" y="4812"/>
                    <a:pt x="5955" y="4894"/>
                    <a:pt x="5924" y="4994"/>
                  </a:cubicBezTo>
                  <a:cubicBezTo>
                    <a:pt x="5945" y="4971"/>
                    <a:pt x="5990" y="4994"/>
                    <a:pt x="5975" y="5035"/>
                  </a:cubicBezTo>
                  <a:cubicBezTo>
                    <a:pt x="5965" y="5070"/>
                    <a:pt x="5945" y="5094"/>
                    <a:pt x="5914" y="5094"/>
                  </a:cubicBezTo>
                  <a:cubicBezTo>
                    <a:pt x="5924" y="5129"/>
                    <a:pt x="5970" y="5170"/>
                    <a:pt x="6005" y="5158"/>
                  </a:cubicBezTo>
                  <a:cubicBezTo>
                    <a:pt x="5995" y="5240"/>
                    <a:pt x="5995" y="5316"/>
                    <a:pt x="5995" y="5398"/>
                  </a:cubicBezTo>
                  <a:cubicBezTo>
                    <a:pt x="5995" y="5375"/>
                    <a:pt x="5975" y="5363"/>
                    <a:pt x="5955" y="5363"/>
                  </a:cubicBezTo>
                  <a:cubicBezTo>
                    <a:pt x="5930" y="5363"/>
                    <a:pt x="5924" y="5387"/>
                    <a:pt x="5904" y="5398"/>
                  </a:cubicBezTo>
                  <a:cubicBezTo>
                    <a:pt x="5864" y="5451"/>
                    <a:pt x="5819" y="5510"/>
                    <a:pt x="5788" y="5562"/>
                  </a:cubicBezTo>
                  <a:cubicBezTo>
                    <a:pt x="5758" y="5510"/>
                    <a:pt x="5743" y="5439"/>
                    <a:pt x="5768" y="5375"/>
                  </a:cubicBezTo>
                  <a:cubicBezTo>
                    <a:pt x="5723" y="5387"/>
                    <a:pt x="5682" y="5416"/>
                    <a:pt x="5672" y="5451"/>
                  </a:cubicBezTo>
                  <a:cubicBezTo>
                    <a:pt x="5662" y="5498"/>
                    <a:pt x="5693" y="5551"/>
                    <a:pt x="5733" y="5539"/>
                  </a:cubicBezTo>
                  <a:cubicBezTo>
                    <a:pt x="5703" y="5574"/>
                    <a:pt x="5682" y="5621"/>
                    <a:pt x="5682" y="5674"/>
                  </a:cubicBezTo>
                  <a:cubicBezTo>
                    <a:pt x="5682" y="5721"/>
                    <a:pt x="5723" y="5785"/>
                    <a:pt x="5768" y="5756"/>
                  </a:cubicBezTo>
                  <a:cubicBezTo>
                    <a:pt x="5788" y="5797"/>
                    <a:pt x="5763" y="5832"/>
                    <a:pt x="5743" y="5867"/>
                  </a:cubicBezTo>
                  <a:cubicBezTo>
                    <a:pt x="5718" y="5902"/>
                    <a:pt x="5693" y="5931"/>
                    <a:pt x="5703" y="5967"/>
                  </a:cubicBezTo>
                  <a:cubicBezTo>
                    <a:pt x="5682" y="5943"/>
                    <a:pt x="5652" y="5955"/>
                    <a:pt x="5637" y="5967"/>
                  </a:cubicBezTo>
                  <a:cubicBezTo>
                    <a:pt x="5617" y="5978"/>
                    <a:pt x="5607" y="6013"/>
                    <a:pt x="5597" y="6043"/>
                  </a:cubicBezTo>
                  <a:cubicBezTo>
                    <a:pt x="5607" y="6066"/>
                    <a:pt x="5607" y="6078"/>
                    <a:pt x="5617" y="6101"/>
                  </a:cubicBezTo>
                  <a:cubicBezTo>
                    <a:pt x="5567" y="6148"/>
                    <a:pt x="5481" y="6166"/>
                    <a:pt x="5415" y="6125"/>
                  </a:cubicBezTo>
                  <a:lnTo>
                    <a:pt x="5415" y="6136"/>
                  </a:lnTo>
                  <a:cubicBezTo>
                    <a:pt x="5415" y="6148"/>
                    <a:pt x="5405" y="6148"/>
                    <a:pt x="5395" y="6148"/>
                  </a:cubicBezTo>
                  <a:cubicBezTo>
                    <a:pt x="5375" y="6166"/>
                    <a:pt x="5375" y="6201"/>
                    <a:pt x="5385" y="6236"/>
                  </a:cubicBezTo>
                  <a:cubicBezTo>
                    <a:pt x="5395" y="6260"/>
                    <a:pt x="5415" y="6301"/>
                    <a:pt x="5405" y="6324"/>
                  </a:cubicBezTo>
                  <a:cubicBezTo>
                    <a:pt x="5405" y="6336"/>
                    <a:pt x="5395" y="6359"/>
                    <a:pt x="5395" y="6371"/>
                  </a:cubicBezTo>
                  <a:cubicBezTo>
                    <a:pt x="5395" y="6406"/>
                    <a:pt x="5440" y="6435"/>
                    <a:pt x="5440" y="6470"/>
                  </a:cubicBezTo>
                  <a:cubicBezTo>
                    <a:pt x="5440" y="6482"/>
                    <a:pt x="5440" y="6506"/>
                    <a:pt x="5430" y="6517"/>
                  </a:cubicBezTo>
                  <a:cubicBezTo>
                    <a:pt x="5405" y="6570"/>
                    <a:pt x="5385" y="6617"/>
                    <a:pt x="5335" y="6629"/>
                  </a:cubicBezTo>
                  <a:cubicBezTo>
                    <a:pt x="5279" y="6640"/>
                    <a:pt x="5229" y="6570"/>
                    <a:pt x="5239" y="6506"/>
                  </a:cubicBezTo>
                  <a:cubicBezTo>
                    <a:pt x="5239" y="6447"/>
                    <a:pt x="5279" y="6383"/>
                    <a:pt x="5335" y="6359"/>
                  </a:cubicBezTo>
                  <a:cubicBezTo>
                    <a:pt x="5299" y="6324"/>
                    <a:pt x="5249" y="6312"/>
                    <a:pt x="5203" y="6336"/>
                  </a:cubicBezTo>
                  <a:cubicBezTo>
                    <a:pt x="5183" y="6347"/>
                    <a:pt x="5163" y="6394"/>
                    <a:pt x="5183" y="6406"/>
                  </a:cubicBezTo>
                  <a:cubicBezTo>
                    <a:pt x="5133" y="6383"/>
                    <a:pt x="5077" y="6406"/>
                    <a:pt x="5037" y="6447"/>
                  </a:cubicBezTo>
                  <a:cubicBezTo>
                    <a:pt x="5057" y="6506"/>
                    <a:pt x="5088" y="6570"/>
                    <a:pt x="5113" y="6629"/>
                  </a:cubicBezTo>
                  <a:cubicBezTo>
                    <a:pt x="5123" y="6640"/>
                    <a:pt x="5123" y="6652"/>
                    <a:pt x="5123" y="6681"/>
                  </a:cubicBezTo>
                  <a:cubicBezTo>
                    <a:pt x="5123" y="6693"/>
                    <a:pt x="5113" y="6705"/>
                    <a:pt x="5113" y="6716"/>
                  </a:cubicBezTo>
                  <a:cubicBezTo>
                    <a:pt x="5077" y="6752"/>
                    <a:pt x="5027" y="6763"/>
                    <a:pt x="4997" y="6740"/>
                  </a:cubicBezTo>
                  <a:cubicBezTo>
                    <a:pt x="5007" y="6752"/>
                    <a:pt x="5007" y="6763"/>
                    <a:pt x="4997" y="6763"/>
                  </a:cubicBezTo>
                  <a:cubicBezTo>
                    <a:pt x="4982" y="6775"/>
                    <a:pt x="4961" y="6763"/>
                    <a:pt x="4951" y="6763"/>
                  </a:cubicBezTo>
                  <a:cubicBezTo>
                    <a:pt x="4941" y="6752"/>
                    <a:pt x="4931" y="6740"/>
                    <a:pt x="4921" y="6740"/>
                  </a:cubicBezTo>
                  <a:cubicBezTo>
                    <a:pt x="4891" y="6728"/>
                    <a:pt x="4856" y="6763"/>
                    <a:pt x="4866" y="6804"/>
                  </a:cubicBezTo>
                  <a:cubicBezTo>
                    <a:pt x="4866" y="6839"/>
                    <a:pt x="4901" y="6851"/>
                    <a:pt x="4911" y="6886"/>
                  </a:cubicBezTo>
                  <a:cubicBezTo>
                    <a:pt x="4921" y="6939"/>
                    <a:pt x="4866" y="6974"/>
                    <a:pt x="4825" y="6986"/>
                  </a:cubicBezTo>
                  <a:cubicBezTo>
                    <a:pt x="4785" y="6998"/>
                    <a:pt x="4740" y="7050"/>
                    <a:pt x="4760" y="7097"/>
                  </a:cubicBezTo>
                  <a:cubicBezTo>
                    <a:pt x="4730" y="7062"/>
                    <a:pt x="4674" y="7062"/>
                    <a:pt x="4644" y="7097"/>
                  </a:cubicBezTo>
                  <a:cubicBezTo>
                    <a:pt x="4609" y="7132"/>
                    <a:pt x="4593" y="7185"/>
                    <a:pt x="4583" y="7232"/>
                  </a:cubicBezTo>
                  <a:cubicBezTo>
                    <a:pt x="4538" y="7255"/>
                    <a:pt x="4508" y="7308"/>
                    <a:pt x="4477" y="7343"/>
                  </a:cubicBezTo>
                  <a:cubicBezTo>
                    <a:pt x="4442" y="7378"/>
                    <a:pt x="4392" y="7419"/>
                    <a:pt x="4351" y="7402"/>
                  </a:cubicBezTo>
                  <a:cubicBezTo>
                    <a:pt x="4372" y="7443"/>
                    <a:pt x="4346" y="7496"/>
                    <a:pt x="4326" y="7525"/>
                  </a:cubicBezTo>
                  <a:cubicBezTo>
                    <a:pt x="4291" y="7560"/>
                    <a:pt x="4266" y="7589"/>
                    <a:pt x="4246" y="7625"/>
                  </a:cubicBezTo>
                  <a:cubicBezTo>
                    <a:pt x="4230" y="7648"/>
                    <a:pt x="4230" y="7660"/>
                    <a:pt x="4220" y="7689"/>
                  </a:cubicBezTo>
                  <a:cubicBezTo>
                    <a:pt x="4200" y="7724"/>
                    <a:pt x="4160" y="7730"/>
                    <a:pt x="4140" y="7771"/>
                  </a:cubicBezTo>
                  <a:cubicBezTo>
                    <a:pt x="4114" y="7806"/>
                    <a:pt x="4124" y="7859"/>
                    <a:pt x="4124" y="7906"/>
                  </a:cubicBezTo>
                  <a:cubicBezTo>
                    <a:pt x="4124" y="7982"/>
                    <a:pt x="4084" y="8040"/>
                    <a:pt x="4064" y="8117"/>
                  </a:cubicBezTo>
                  <a:cubicBezTo>
                    <a:pt x="4044" y="8193"/>
                    <a:pt x="4024" y="8263"/>
                    <a:pt x="4064" y="8328"/>
                  </a:cubicBezTo>
                  <a:cubicBezTo>
                    <a:pt x="4094" y="8328"/>
                    <a:pt x="4104" y="8363"/>
                    <a:pt x="4104" y="8398"/>
                  </a:cubicBezTo>
                  <a:lnTo>
                    <a:pt x="4104" y="8597"/>
                  </a:lnTo>
                  <a:cubicBezTo>
                    <a:pt x="4104" y="8644"/>
                    <a:pt x="4104" y="8708"/>
                    <a:pt x="4140" y="8732"/>
                  </a:cubicBezTo>
                  <a:cubicBezTo>
                    <a:pt x="4150" y="8732"/>
                    <a:pt x="4150" y="8732"/>
                    <a:pt x="4160" y="8743"/>
                  </a:cubicBezTo>
                  <a:lnTo>
                    <a:pt x="4160" y="8755"/>
                  </a:lnTo>
                  <a:cubicBezTo>
                    <a:pt x="4150" y="8808"/>
                    <a:pt x="4150" y="8855"/>
                    <a:pt x="4140" y="8902"/>
                  </a:cubicBezTo>
                  <a:cubicBezTo>
                    <a:pt x="4140" y="8943"/>
                    <a:pt x="4150" y="8990"/>
                    <a:pt x="4180" y="8990"/>
                  </a:cubicBezTo>
                  <a:cubicBezTo>
                    <a:pt x="4180" y="9066"/>
                    <a:pt x="4170" y="9124"/>
                    <a:pt x="4160" y="9200"/>
                  </a:cubicBezTo>
                  <a:cubicBezTo>
                    <a:pt x="4200" y="9247"/>
                    <a:pt x="4200" y="9335"/>
                    <a:pt x="4160" y="9394"/>
                  </a:cubicBezTo>
                  <a:cubicBezTo>
                    <a:pt x="4230" y="9435"/>
                    <a:pt x="4256" y="9540"/>
                    <a:pt x="4210" y="9616"/>
                  </a:cubicBezTo>
                  <a:cubicBezTo>
                    <a:pt x="4246" y="9640"/>
                    <a:pt x="4286" y="9663"/>
                    <a:pt x="4306" y="9716"/>
                  </a:cubicBezTo>
                  <a:cubicBezTo>
                    <a:pt x="4326" y="9763"/>
                    <a:pt x="4316" y="9827"/>
                    <a:pt x="4276" y="9839"/>
                  </a:cubicBezTo>
                  <a:cubicBezTo>
                    <a:pt x="4336" y="9921"/>
                    <a:pt x="4361" y="10032"/>
                    <a:pt x="4336" y="10144"/>
                  </a:cubicBezTo>
                  <a:cubicBezTo>
                    <a:pt x="4372" y="10144"/>
                    <a:pt x="4392" y="10167"/>
                    <a:pt x="4402" y="10208"/>
                  </a:cubicBezTo>
                  <a:cubicBezTo>
                    <a:pt x="4412" y="10243"/>
                    <a:pt x="4422" y="10267"/>
                    <a:pt x="4442" y="10290"/>
                  </a:cubicBezTo>
                  <a:cubicBezTo>
                    <a:pt x="4477" y="10319"/>
                    <a:pt x="4508" y="10331"/>
                    <a:pt x="4548" y="10343"/>
                  </a:cubicBezTo>
                  <a:cubicBezTo>
                    <a:pt x="4624" y="10366"/>
                    <a:pt x="4664" y="10425"/>
                    <a:pt x="4730" y="10489"/>
                  </a:cubicBezTo>
                  <a:cubicBezTo>
                    <a:pt x="4785" y="10536"/>
                    <a:pt x="4856" y="10589"/>
                    <a:pt x="4931" y="10565"/>
                  </a:cubicBezTo>
                  <a:cubicBezTo>
                    <a:pt x="4982" y="10536"/>
                    <a:pt x="5027" y="10478"/>
                    <a:pt x="5077" y="10454"/>
                  </a:cubicBezTo>
                  <a:cubicBezTo>
                    <a:pt x="5113" y="10425"/>
                    <a:pt x="5153" y="10425"/>
                    <a:pt x="5193" y="10413"/>
                  </a:cubicBezTo>
                  <a:cubicBezTo>
                    <a:pt x="5239" y="10401"/>
                    <a:pt x="5269" y="10366"/>
                    <a:pt x="5259" y="10319"/>
                  </a:cubicBezTo>
                  <a:cubicBezTo>
                    <a:pt x="5259" y="10302"/>
                    <a:pt x="5249" y="10278"/>
                    <a:pt x="5249" y="10267"/>
                  </a:cubicBezTo>
                  <a:cubicBezTo>
                    <a:pt x="5249" y="10232"/>
                    <a:pt x="5274" y="10220"/>
                    <a:pt x="5299" y="10208"/>
                  </a:cubicBezTo>
                  <a:cubicBezTo>
                    <a:pt x="5319" y="10196"/>
                    <a:pt x="5355" y="10196"/>
                    <a:pt x="5375" y="10185"/>
                  </a:cubicBezTo>
                  <a:cubicBezTo>
                    <a:pt x="5405" y="10155"/>
                    <a:pt x="5430" y="10120"/>
                    <a:pt x="5451" y="10085"/>
                  </a:cubicBezTo>
                  <a:cubicBezTo>
                    <a:pt x="5481" y="10032"/>
                    <a:pt x="5531" y="10009"/>
                    <a:pt x="5587" y="9985"/>
                  </a:cubicBezTo>
                  <a:cubicBezTo>
                    <a:pt x="5672" y="9950"/>
                    <a:pt x="5768" y="9898"/>
                    <a:pt x="5849" y="9950"/>
                  </a:cubicBezTo>
                  <a:cubicBezTo>
                    <a:pt x="5884" y="9974"/>
                    <a:pt x="5914" y="10009"/>
                    <a:pt x="5894" y="10044"/>
                  </a:cubicBezTo>
                  <a:cubicBezTo>
                    <a:pt x="5955" y="10120"/>
                    <a:pt x="5995" y="10220"/>
                    <a:pt x="5995" y="10319"/>
                  </a:cubicBezTo>
                  <a:cubicBezTo>
                    <a:pt x="5995" y="10378"/>
                    <a:pt x="5995" y="10454"/>
                    <a:pt x="6046" y="10478"/>
                  </a:cubicBezTo>
                  <a:cubicBezTo>
                    <a:pt x="6005" y="10501"/>
                    <a:pt x="6015" y="10589"/>
                    <a:pt x="6046" y="10624"/>
                  </a:cubicBezTo>
                  <a:cubicBezTo>
                    <a:pt x="6081" y="10659"/>
                    <a:pt x="6111" y="10724"/>
                    <a:pt x="6091" y="10759"/>
                  </a:cubicBezTo>
                  <a:lnTo>
                    <a:pt x="6343" y="11128"/>
                  </a:lnTo>
                  <a:cubicBezTo>
                    <a:pt x="6353" y="11140"/>
                    <a:pt x="6363" y="11163"/>
                    <a:pt x="6373" y="11192"/>
                  </a:cubicBezTo>
                  <a:cubicBezTo>
                    <a:pt x="6373" y="11204"/>
                    <a:pt x="6373" y="11227"/>
                    <a:pt x="6383" y="11239"/>
                  </a:cubicBezTo>
                  <a:cubicBezTo>
                    <a:pt x="6398" y="11274"/>
                    <a:pt x="6449" y="11286"/>
                    <a:pt x="6439" y="11327"/>
                  </a:cubicBezTo>
                  <a:cubicBezTo>
                    <a:pt x="6429" y="11339"/>
                    <a:pt x="6419" y="11339"/>
                    <a:pt x="6398" y="11350"/>
                  </a:cubicBezTo>
                  <a:cubicBezTo>
                    <a:pt x="6429" y="11397"/>
                    <a:pt x="6383" y="11462"/>
                    <a:pt x="6333" y="11497"/>
                  </a:cubicBezTo>
                  <a:cubicBezTo>
                    <a:pt x="6293" y="11532"/>
                    <a:pt x="6237" y="11585"/>
                    <a:pt x="6257" y="11632"/>
                  </a:cubicBezTo>
                  <a:cubicBezTo>
                    <a:pt x="6333" y="11696"/>
                    <a:pt x="6409" y="11720"/>
                    <a:pt x="6489" y="11731"/>
                  </a:cubicBezTo>
                  <a:cubicBezTo>
                    <a:pt x="6514" y="11766"/>
                    <a:pt x="6514" y="11802"/>
                    <a:pt x="6514" y="11843"/>
                  </a:cubicBezTo>
                  <a:cubicBezTo>
                    <a:pt x="6535" y="11831"/>
                    <a:pt x="6565" y="11854"/>
                    <a:pt x="6555" y="11889"/>
                  </a:cubicBezTo>
                  <a:cubicBezTo>
                    <a:pt x="6555" y="11913"/>
                    <a:pt x="6535" y="11942"/>
                    <a:pt x="6514" y="11966"/>
                  </a:cubicBezTo>
                  <a:cubicBezTo>
                    <a:pt x="6585" y="12024"/>
                    <a:pt x="6671" y="12059"/>
                    <a:pt x="6767" y="12059"/>
                  </a:cubicBezTo>
                  <a:cubicBezTo>
                    <a:pt x="6736" y="12036"/>
                    <a:pt x="6746" y="11977"/>
                    <a:pt x="6767" y="11925"/>
                  </a:cubicBezTo>
                  <a:cubicBezTo>
                    <a:pt x="6787" y="11889"/>
                    <a:pt x="6817" y="11843"/>
                    <a:pt x="6807" y="11790"/>
                  </a:cubicBezTo>
                  <a:cubicBezTo>
                    <a:pt x="6807" y="11778"/>
                    <a:pt x="6797" y="11766"/>
                    <a:pt x="6807" y="11755"/>
                  </a:cubicBezTo>
                  <a:cubicBezTo>
                    <a:pt x="6807" y="11731"/>
                    <a:pt x="6832" y="11720"/>
                    <a:pt x="6842" y="11720"/>
                  </a:cubicBezTo>
                  <a:cubicBezTo>
                    <a:pt x="6978" y="11620"/>
                    <a:pt x="7160" y="11620"/>
                    <a:pt x="7296" y="11708"/>
                  </a:cubicBezTo>
                  <a:cubicBezTo>
                    <a:pt x="7286" y="11667"/>
                    <a:pt x="7316" y="11632"/>
                    <a:pt x="7346" y="11608"/>
                  </a:cubicBezTo>
                  <a:cubicBezTo>
                    <a:pt x="7382" y="11597"/>
                    <a:pt x="7422" y="11585"/>
                    <a:pt x="7442" y="11544"/>
                  </a:cubicBezTo>
                  <a:cubicBezTo>
                    <a:pt x="7462" y="11509"/>
                    <a:pt x="7462" y="11474"/>
                    <a:pt x="7472" y="11432"/>
                  </a:cubicBezTo>
                  <a:cubicBezTo>
                    <a:pt x="7488" y="11397"/>
                    <a:pt x="7528" y="11362"/>
                    <a:pt x="7558" y="11397"/>
                  </a:cubicBezTo>
                  <a:cubicBezTo>
                    <a:pt x="7548" y="11339"/>
                    <a:pt x="7538" y="11251"/>
                    <a:pt x="7578" y="11216"/>
                  </a:cubicBezTo>
                  <a:cubicBezTo>
                    <a:pt x="7548" y="11204"/>
                    <a:pt x="7508" y="11175"/>
                    <a:pt x="7518" y="11140"/>
                  </a:cubicBezTo>
                  <a:cubicBezTo>
                    <a:pt x="7518" y="11128"/>
                    <a:pt x="7528" y="11116"/>
                    <a:pt x="7538" y="11104"/>
                  </a:cubicBezTo>
                  <a:cubicBezTo>
                    <a:pt x="7578" y="11028"/>
                    <a:pt x="7578" y="10929"/>
                    <a:pt x="7538" y="10858"/>
                  </a:cubicBezTo>
                  <a:cubicBezTo>
                    <a:pt x="7518" y="10847"/>
                    <a:pt x="7548" y="10823"/>
                    <a:pt x="7558" y="10794"/>
                  </a:cubicBezTo>
                  <a:cubicBezTo>
                    <a:pt x="7614" y="10712"/>
                    <a:pt x="7452" y="10601"/>
                    <a:pt x="7498" y="10513"/>
                  </a:cubicBezTo>
                  <a:cubicBezTo>
                    <a:pt x="7508" y="10501"/>
                    <a:pt x="7528" y="10489"/>
                    <a:pt x="7538" y="10478"/>
                  </a:cubicBezTo>
                  <a:cubicBezTo>
                    <a:pt x="7593" y="10425"/>
                    <a:pt x="7624" y="10343"/>
                    <a:pt x="7603" y="10267"/>
                  </a:cubicBezTo>
                  <a:cubicBezTo>
                    <a:pt x="7593" y="10243"/>
                    <a:pt x="7593" y="10232"/>
                    <a:pt x="7578" y="10208"/>
                  </a:cubicBezTo>
                  <a:cubicBezTo>
                    <a:pt x="7578" y="10120"/>
                    <a:pt x="7664" y="10097"/>
                    <a:pt x="7740" y="10073"/>
                  </a:cubicBezTo>
                  <a:cubicBezTo>
                    <a:pt x="7825" y="10044"/>
                    <a:pt x="7896" y="10009"/>
                    <a:pt x="7972" y="9962"/>
                  </a:cubicBezTo>
                  <a:cubicBezTo>
                    <a:pt x="8027" y="9921"/>
                    <a:pt x="8077" y="9886"/>
                    <a:pt x="8133" y="9839"/>
                  </a:cubicBezTo>
                  <a:cubicBezTo>
                    <a:pt x="8098" y="9827"/>
                    <a:pt x="8098" y="9775"/>
                    <a:pt x="8118" y="9751"/>
                  </a:cubicBezTo>
                  <a:cubicBezTo>
                    <a:pt x="8143" y="9728"/>
                    <a:pt x="8173" y="9716"/>
                    <a:pt x="8193" y="9693"/>
                  </a:cubicBezTo>
                  <a:cubicBezTo>
                    <a:pt x="8259" y="9652"/>
                    <a:pt x="8319" y="9558"/>
                    <a:pt x="8279" y="9493"/>
                  </a:cubicBezTo>
                  <a:cubicBezTo>
                    <a:pt x="8269" y="9482"/>
                    <a:pt x="8259" y="9470"/>
                    <a:pt x="8259" y="9458"/>
                  </a:cubicBezTo>
                  <a:cubicBezTo>
                    <a:pt x="8249" y="9435"/>
                    <a:pt x="8279" y="9405"/>
                    <a:pt x="8289" y="9370"/>
                  </a:cubicBezTo>
                  <a:cubicBezTo>
                    <a:pt x="8309" y="9294"/>
                    <a:pt x="8183" y="9259"/>
                    <a:pt x="8183" y="9171"/>
                  </a:cubicBezTo>
                  <a:cubicBezTo>
                    <a:pt x="8239" y="9148"/>
                    <a:pt x="8214" y="9066"/>
                    <a:pt x="8183" y="9001"/>
                  </a:cubicBezTo>
                  <a:cubicBezTo>
                    <a:pt x="8163" y="8966"/>
                    <a:pt x="8133" y="8913"/>
                    <a:pt x="8088" y="8902"/>
                  </a:cubicBezTo>
                  <a:cubicBezTo>
                    <a:pt x="8047" y="8878"/>
                    <a:pt x="7992" y="8890"/>
                    <a:pt x="7972" y="8943"/>
                  </a:cubicBezTo>
                  <a:cubicBezTo>
                    <a:pt x="7931" y="8878"/>
                    <a:pt x="7866" y="8831"/>
                    <a:pt x="7790" y="8820"/>
                  </a:cubicBezTo>
                  <a:cubicBezTo>
                    <a:pt x="7770" y="8820"/>
                    <a:pt x="7750" y="8808"/>
                    <a:pt x="7730" y="8790"/>
                  </a:cubicBezTo>
                  <a:cubicBezTo>
                    <a:pt x="7674" y="8755"/>
                    <a:pt x="7699" y="8644"/>
                    <a:pt x="7750" y="8632"/>
                  </a:cubicBezTo>
                  <a:cubicBezTo>
                    <a:pt x="7709" y="8632"/>
                    <a:pt x="7674" y="8585"/>
                    <a:pt x="7664" y="8533"/>
                  </a:cubicBezTo>
                  <a:cubicBezTo>
                    <a:pt x="7654" y="8486"/>
                    <a:pt x="7654" y="8427"/>
                    <a:pt x="7634" y="8386"/>
                  </a:cubicBezTo>
                  <a:cubicBezTo>
                    <a:pt x="7664" y="8398"/>
                    <a:pt x="7699" y="8363"/>
                    <a:pt x="7699" y="8328"/>
                  </a:cubicBezTo>
                  <a:cubicBezTo>
                    <a:pt x="7699" y="8287"/>
                    <a:pt x="7684" y="8251"/>
                    <a:pt x="7664" y="8216"/>
                  </a:cubicBezTo>
                  <a:cubicBezTo>
                    <a:pt x="7654" y="8181"/>
                    <a:pt x="7644" y="8140"/>
                    <a:pt x="7664" y="8105"/>
                  </a:cubicBezTo>
                  <a:lnTo>
                    <a:pt x="7740" y="8105"/>
                  </a:lnTo>
                  <a:cubicBezTo>
                    <a:pt x="7740" y="8058"/>
                    <a:pt x="7740" y="7994"/>
                    <a:pt x="7760" y="7947"/>
                  </a:cubicBezTo>
                  <a:cubicBezTo>
                    <a:pt x="7730" y="7882"/>
                    <a:pt x="7825" y="7812"/>
                    <a:pt x="7815" y="7736"/>
                  </a:cubicBezTo>
                  <a:cubicBezTo>
                    <a:pt x="7815" y="7712"/>
                    <a:pt x="7805" y="7701"/>
                    <a:pt x="7790" y="7689"/>
                  </a:cubicBezTo>
                  <a:cubicBezTo>
                    <a:pt x="7770" y="7648"/>
                    <a:pt x="7770" y="7589"/>
                    <a:pt x="7780" y="7554"/>
                  </a:cubicBezTo>
                  <a:cubicBezTo>
                    <a:pt x="7815" y="7566"/>
                    <a:pt x="7825" y="7513"/>
                    <a:pt x="7835" y="7478"/>
                  </a:cubicBezTo>
                  <a:cubicBezTo>
                    <a:pt x="7856" y="7419"/>
                    <a:pt x="7906" y="7390"/>
                    <a:pt x="7961" y="7355"/>
                  </a:cubicBezTo>
                  <a:cubicBezTo>
                    <a:pt x="8002" y="7320"/>
                    <a:pt x="8047" y="7244"/>
                    <a:pt x="8012" y="7197"/>
                  </a:cubicBezTo>
                  <a:cubicBezTo>
                    <a:pt x="8077" y="7209"/>
                    <a:pt x="8143" y="7121"/>
                    <a:pt x="8133" y="7050"/>
                  </a:cubicBezTo>
                  <a:cubicBezTo>
                    <a:pt x="8259" y="7033"/>
                    <a:pt x="8330" y="6875"/>
                    <a:pt x="8375" y="6740"/>
                  </a:cubicBezTo>
                  <a:cubicBezTo>
                    <a:pt x="8385" y="6793"/>
                    <a:pt x="8461" y="6763"/>
                    <a:pt x="8491" y="6716"/>
                  </a:cubicBezTo>
                  <a:lnTo>
                    <a:pt x="8551" y="6640"/>
                  </a:lnTo>
                  <a:cubicBezTo>
                    <a:pt x="8577" y="6617"/>
                    <a:pt x="8607" y="6582"/>
                    <a:pt x="8637" y="6582"/>
                  </a:cubicBezTo>
                  <a:cubicBezTo>
                    <a:pt x="8672" y="6582"/>
                    <a:pt x="8703" y="6617"/>
                    <a:pt x="8693" y="6652"/>
                  </a:cubicBezTo>
                  <a:cubicBezTo>
                    <a:pt x="8713" y="6681"/>
                    <a:pt x="8753" y="6629"/>
                    <a:pt x="8743" y="6593"/>
                  </a:cubicBezTo>
                  <a:cubicBezTo>
                    <a:pt x="8743" y="6558"/>
                    <a:pt x="8723" y="6517"/>
                    <a:pt x="8723" y="6482"/>
                  </a:cubicBezTo>
                  <a:cubicBezTo>
                    <a:pt x="8723" y="6424"/>
                    <a:pt x="8778" y="6394"/>
                    <a:pt x="8809" y="6359"/>
                  </a:cubicBezTo>
                  <a:cubicBezTo>
                    <a:pt x="8839" y="6324"/>
                    <a:pt x="8839" y="6224"/>
                    <a:pt x="8788" y="6236"/>
                  </a:cubicBezTo>
                  <a:cubicBezTo>
                    <a:pt x="8809" y="6177"/>
                    <a:pt x="8904" y="6224"/>
                    <a:pt x="8935" y="6177"/>
                  </a:cubicBezTo>
                  <a:cubicBezTo>
                    <a:pt x="8955" y="6136"/>
                    <a:pt x="8955" y="6078"/>
                    <a:pt x="8985" y="6078"/>
                  </a:cubicBezTo>
                  <a:cubicBezTo>
                    <a:pt x="8985" y="6043"/>
                    <a:pt x="8945" y="6025"/>
                    <a:pt x="8924" y="6002"/>
                  </a:cubicBezTo>
                  <a:cubicBezTo>
                    <a:pt x="8894" y="5967"/>
                    <a:pt x="8894" y="5920"/>
                    <a:pt x="8894" y="5867"/>
                  </a:cubicBezTo>
                  <a:cubicBezTo>
                    <a:pt x="8894" y="5820"/>
                    <a:pt x="8859" y="5767"/>
                    <a:pt x="8819" y="5767"/>
                  </a:cubicBezTo>
                  <a:lnTo>
                    <a:pt x="8924" y="5644"/>
                  </a:lnTo>
                  <a:cubicBezTo>
                    <a:pt x="8955" y="5609"/>
                    <a:pt x="9000" y="5562"/>
                    <a:pt x="9020" y="5510"/>
                  </a:cubicBezTo>
                  <a:cubicBezTo>
                    <a:pt x="9040" y="5463"/>
                    <a:pt x="9040" y="5387"/>
                    <a:pt x="9010" y="5340"/>
                  </a:cubicBezTo>
                  <a:cubicBezTo>
                    <a:pt x="9040" y="5351"/>
                    <a:pt x="9081" y="5316"/>
                    <a:pt x="9081" y="5275"/>
                  </a:cubicBezTo>
                  <a:cubicBezTo>
                    <a:pt x="9091" y="5275"/>
                    <a:pt x="9116" y="5293"/>
                    <a:pt x="9126" y="5293"/>
                  </a:cubicBezTo>
                  <a:cubicBezTo>
                    <a:pt x="9146" y="5240"/>
                    <a:pt x="9177" y="5205"/>
                    <a:pt x="9212" y="5182"/>
                  </a:cubicBezTo>
                  <a:cubicBezTo>
                    <a:pt x="9232" y="5193"/>
                    <a:pt x="9242" y="5205"/>
                    <a:pt x="9262" y="5217"/>
                  </a:cubicBezTo>
                  <a:cubicBezTo>
                    <a:pt x="9303" y="5170"/>
                    <a:pt x="9303" y="5094"/>
                    <a:pt x="9272" y="5047"/>
                  </a:cubicBezTo>
                  <a:cubicBezTo>
                    <a:pt x="9434" y="5035"/>
                    <a:pt x="9590" y="5018"/>
                    <a:pt x="9751" y="5035"/>
                  </a:cubicBezTo>
                  <a:cubicBezTo>
                    <a:pt x="9782" y="5070"/>
                    <a:pt x="9822" y="5094"/>
                    <a:pt x="9852" y="5129"/>
                  </a:cubicBezTo>
                  <a:lnTo>
                    <a:pt x="9908" y="5129"/>
                  </a:lnTo>
                  <a:cubicBezTo>
                    <a:pt x="9852" y="5193"/>
                    <a:pt x="9918" y="5293"/>
                    <a:pt x="9973" y="5351"/>
                  </a:cubicBezTo>
                  <a:cubicBezTo>
                    <a:pt x="9938" y="5363"/>
                    <a:pt x="9918" y="5428"/>
                    <a:pt x="9928" y="5463"/>
                  </a:cubicBezTo>
                  <a:cubicBezTo>
                    <a:pt x="9938" y="5486"/>
                    <a:pt x="9948" y="5510"/>
                    <a:pt x="9948" y="5521"/>
                  </a:cubicBezTo>
                  <a:cubicBezTo>
                    <a:pt x="9938" y="5562"/>
                    <a:pt x="9898" y="5551"/>
                    <a:pt x="9877" y="5539"/>
                  </a:cubicBezTo>
                  <a:cubicBezTo>
                    <a:pt x="9852" y="5510"/>
                    <a:pt x="9832" y="5486"/>
                    <a:pt x="9802" y="5486"/>
                  </a:cubicBezTo>
                  <a:cubicBezTo>
                    <a:pt x="9782" y="5562"/>
                    <a:pt x="9792" y="5662"/>
                    <a:pt x="9832" y="5721"/>
                  </a:cubicBezTo>
                  <a:cubicBezTo>
                    <a:pt x="9782" y="5721"/>
                    <a:pt x="9736" y="5756"/>
                    <a:pt x="9706" y="5797"/>
                  </a:cubicBezTo>
                  <a:cubicBezTo>
                    <a:pt x="9686" y="5820"/>
                    <a:pt x="9666" y="5844"/>
                    <a:pt x="9656" y="5867"/>
                  </a:cubicBezTo>
                  <a:cubicBezTo>
                    <a:pt x="9646" y="5890"/>
                    <a:pt x="9646" y="5943"/>
                    <a:pt x="9666" y="5955"/>
                  </a:cubicBezTo>
                  <a:lnTo>
                    <a:pt x="9600" y="6025"/>
                  </a:lnTo>
                  <a:cubicBezTo>
                    <a:pt x="9610" y="6054"/>
                    <a:pt x="9630" y="6066"/>
                    <a:pt x="9646" y="6090"/>
                  </a:cubicBezTo>
                  <a:cubicBezTo>
                    <a:pt x="9550" y="6125"/>
                    <a:pt x="9474" y="6224"/>
                    <a:pt x="9454" y="6336"/>
                  </a:cubicBezTo>
                  <a:cubicBezTo>
                    <a:pt x="9398" y="6359"/>
                    <a:pt x="9348" y="6394"/>
                    <a:pt x="9303" y="6459"/>
                  </a:cubicBezTo>
                  <a:cubicBezTo>
                    <a:pt x="9303" y="6424"/>
                    <a:pt x="9262" y="6406"/>
                    <a:pt x="9232" y="6435"/>
                  </a:cubicBezTo>
                  <a:cubicBezTo>
                    <a:pt x="9212" y="6459"/>
                    <a:pt x="9197" y="6482"/>
                    <a:pt x="9187" y="6517"/>
                  </a:cubicBezTo>
                  <a:cubicBezTo>
                    <a:pt x="9167" y="6582"/>
                    <a:pt x="9156" y="6640"/>
                    <a:pt x="9136" y="6705"/>
                  </a:cubicBezTo>
                  <a:cubicBezTo>
                    <a:pt x="9071" y="6828"/>
                    <a:pt x="8914" y="6863"/>
                    <a:pt x="8809" y="6793"/>
                  </a:cubicBezTo>
                  <a:cubicBezTo>
                    <a:pt x="8788" y="6804"/>
                    <a:pt x="8763" y="6839"/>
                    <a:pt x="8778" y="6863"/>
                  </a:cubicBezTo>
                  <a:cubicBezTo>
                    <a:pt x="8788" y="6886"/>
                    <a:pt x="8819" y="6916"/>
                    <a:pt x="8839" y="6898"/>
                  </a:cubicBezTo>
                  <a:cubicBezTo>
                    <a:pt x="8849" y="6927"/>
                    <a:pt x="8829" y="6951"/>
                    <a:pt x="8809" y="6963"/>
                  </a:cubicBezTo>
                  <a:cubicBezTo>
                    <a:pt x="8788" y="6963"/>
                    <a:pt x="8753" y="6951"/>
                    <a:pt x="8733" y="6963"/>
                  </a:cubicBezTo>
                  <a:cubicBezTo>
                    <a:pt x="8703" y="6974"/>
                    <a:pt x="8682" y="6992"/>
                    <a:pt x="8682" y="7033"/>
                  </a:cubicBezTo>
                  <a:cubicBezTo>
                    <a:pt x="8682" y="7068"/>
                    <a:pt x="8713" y="7097"/>
                    <a:pt x="8733" y="7109"/>
                  </a:cubicBezTo>
                  <a:cubicBezTo>
                    <a:pt x="8693" y="7156"/>
                    <a:pt x="8693" y="7232"/>
                    <a:pt x="8713" y="7279"/>
                  </a:cubicBezTo>
                  <a:cubicBezTo>
                    <a:pt x="8723" y="7308"/>
                    <a:pt x="8733" y="7320"/>
                    <a:pt x="8743" y="7332"/>
                  </a:cubicBezTo>
                  <a:cubicBezTo>
                    <a:pt x="8763" y="7367"/>
                    <a:pt x="8753" y="7431"/>
                    <a:pt x="8753" y="7478"/>
                  </a:cubicBezTo>
                  <a:cubicBezTo>
                    <a:pt x="8753" y="7525"/>
                    <a:pt x="8788" y="7578"/>
                    <a:pt x="8829" y="7578"/>
                  </a:cubicBezTo>
                  <a:cubicBezTo>
                    <a:pt x="8798" y="7625"/>
                    <a:pt x="8809" y="7689"/>
                    <a:pt x="8839" y="7724"/>
                  </a:cubicBezTo>
                  <a:cubicBezTo>
                    <a:pt x="8819" y="7736"/>
                    <a:pt x="8798" y="7759"/>
                    <a:pt x="8778" y="7771"/>
                  </a:cubicBezTo>
                  <a:cubicBezTo>
                    <a:pt x="8859" y="7859"/>
                    <a:pt x="8904" y="8005"/>
                    <a:pt x="8849" y="8128"/>
                  </a:cubicBezTo>
                  <a:cubicBezTo>
                    <a:pt x="8839" y="8152"/>
                    <a:pt x="8819" y="8193"/>
                    <a:pt x="8829" y="8216"/>
                  </a:cubicBezTo>
                  <a:cubicBezTo>
                    <a:pt x="8829" y="8240"/>
                    <a:pt x="8849" y="8263"/>
                    <a:pt x="8849" y="8275"/>
                  </a:cubicBezTo>
                  <a:cubicBezTo>
                    <a:pt x="8859" y="8328"/>
                    <a:pt x="8839" y="8374"/>
                    <a:pt x="8819" y="8427"/>
                  </a:cubicBezTo>
                  <a:cubicBezTo>
                    <a:pt x="8798" y="8474"/>
                    <a:pt x="8798" y="8550"/>
                    <a:pt x="8849" y="8562"/>
                  </a:cubicBezTo>
                  <a:cubicBezTo>
                    <a:pt x="8788" y="8632"/>
                    <a:pt x="8733" y="8720"/>
                    <a:pt x="8693" y="8808"/>
                  </a:cubicBezTo>
                  <a:cubicBezTo>
                    <a:pt x="8682" y="8790"/>
                    <a:pt x="8657" y="8790"/>
                    <a:pt x="8647" y="8779"/>
                  </a:cubicBezTo>
                  <a:cubicBezTo>
                    <a:pt x="8627" y="8790"/>
                    <a:pt x="8627" y="8820"/>
                    <a:pt x="8627" y="8843"/>
                  </a:cubicBezTo>
                  <a:cubicBezTo>
                    <a:pt x="8567" y="8878"/>
                    <a:pt x="8481" y="8867"/>
                    <a:pt x="8415" y="8831"/>
                  </a:cubicBezTo>
                  <a:cubicBezTo>
                    <a:pt x="8395" y="8808"/>
                    <a:pt x="8355" y="8843"/>
                    <a:pt x="8355" y="8890"/>
                  </a:cubicBezTo>
                  <a:cubicBezTo>
                    <a:pt x="8355" y="8931"/>
                    <a:pt x="8375" y="8978"/>
                    <a:pt x="8355" y="9013"/>
                  </a:cubicBezTo>
                  <a:cubicBezTo>
                    <a:pt x="8345" y="9036"/>
                    <a:pt x="8319" y="9066"/>
                    <a:pt x="8330" y="9089"/>
                  </a:cubicBezTo>
                  <a:cubicBezTo>
                    <a:pt x="8345" y="9101"/>
                    <a:pt x="8355" y="9101"/>
                    <a:pt x="8365" y="9101"/>
                  </a:cubicBezTo>
                  <a:cubicBezTo>
                    <a:pt x="8395" y="9124"/>
                    <a:pt x="8355" y="9189"/>
                    <a:pt x="8375" y="9224"/>
                  </a:cubicBezTo>
                  <a:cubicBezTo>
                    <a:pt x="8385" y="9236"/>
                    <a:pt x="8395" y="9236"/>
                    <a:pt x="8405" y="9247"/>
                  </a:cubicBezTo>
                  <a:cubicBezTo>
                    <a:pt x="8446" y="9259"/>
                    <a:pt x="8491" y="9271"/>
                    <a:pt x="8521" y="9282"/>
                  </a:cubicBezTo>
                  <a:cubicBezTo>
                    <a:pt x="8541" y="9282"/>
                    <a:pt x="8551" y="9294"/>
                    <a:pt x="8577" y="9282"/>
                  </a:cubicBezTo>
                  <a:cubicBezTo>
                    <a:pt x="8587" y="9271"/>
                    <a:pt x="8607" y="9259"/>
                    <a:pt x="8617" y="9259"/>
                  </a:cubicBezTo>
                  <a:cubicBezTo>
                    <a:pt x="8637" y="9247"/>
                    <a:pt x="8672" y="9271"/>
                    <a:pt x="8693" y="9282"/>
                  </a:cubicBezTo>
                  <a:cubicBezTo>
                    <a:pt x="8788" y="9347"/>
                    <a:pt x="8894" y="9323"/>
                    <a:pt x="9000" y="9312"/>
                  </a:cubicBezTo>
                  <a:cubicBezTo>
                    <a:pt x="9071" y="9294"/>
                    <a:pt x="9136" y="9282"/>
                    <a:pt x="9212" y="9271"/>
                  </a:cubicBezTo>
                  <a:cubicBezTo>
                    <a:pt x="9303" y="9259"/>
                    <a:pt x="9419" y="9294"/>
                    <a:pt x="9484" y="9224"/>
                  </a:cubicBezTo>
                  <a:cubicBezTo>
                    <a:pt x="9494" y="9212"/>
                    <a:pt x="9504" y="9200"/>
                    <a:pt x="9524" y="9189"/>
                  </a:cubicBezTo>
                  <a:cubicBezTo>
                    <a:pt x="9560" y="9159"/>
                    <a:pt x="9590" y="9159"/>
                    <a:pt x="9630" y="9159"/>
                  </a:cubicBezTo>
                  <a:lnTo>
                    <a:pt x="9736" y="9159"/>
                  </a:lnTo>
                  <a:cubicBezTo>
                    <a:pt x="9792" y="9159"/>
                    <a:pt x="9852" y="9159"/>
                    <a:pt x="9898" y="9124"/>
                  </a:cubicBezTo>
                  <a:cubicBezTo>
                    <a:pt x="9918" y="9101"/>
                    <a:pt x="9943" y="9066"/>
                    <a:pt x="9958" y="9054"/>
                  </a:cubicBezTo>
                  <a:cubicBezTo>
                    <a:pt x="10009" y="9025"/>
                    <a:pt x="10044" y="9066"/>
                    <a:pt x="10099" y="9066"/>
                  </a:cubicBezTo>
                  <a:cubicBezTo>
                    <a:pt x="10170" y="9077"/>
                    <a:pt x="10256" y="9036"/>
                    <a:pt x="10321" y="8990"/>
                  </a:cubicBezTo>
                  <a:cubicBezTo>
                    <a:pt x="10321" y="9013"/>
                    <a:pt x="10351" y="9001"/>
                    <a:pt x="10361" y="9001"/>
                  </a:cubicBezTo>
                  <a:cubicBezTo>
                    <a:pt x="10392" y="8978"/>
                    <a:pt x="10437" y="8954"/>
                    <a:pt x="10467" y="8943"/>
                  </a:cubicBezTo>
                  <a:cubicBezTo>
                    <a:pt x="10513" y="8943"/>
                    <a:pt x="10553" y="8966"/>
                    <a:pt x="10553" y="9013"/>
                  </a:cubicBezTo>
                  <a:cubicBezTo>
                    <a:pt x="10593" y="9013"/>
                    <a:pt x="10629" y="8990"/>
                    <a:pt x="10649" y="8954"/>
                  </a:cubicBezTo>
                  <a:cubicBezTo>
                    <a:pt x="10659" y="8943"/>
                    <a:pt x="10659" y="8931"/>
                    <a:pt x="10669" y="8931"/>
                  </a:cubicBezTo>
                  <a:cubicBezTo>
                    <a:pt x="10679" y="8913"/>
                    <a:pt x="10689" y="8931"/>
                    <a:pt x="10699" y="8931"/>
                  </a:cubicBezTo>
                  <a:cubicBezTo>
                    <a:pt x="10745" y="8943"/>
                    <a:pt x="10775" y="8943"/>
                    <a:pt x="10815" y="8954"/>
                  </a:cubicBezTo>
                  <a:cubicBezTo>
                    <a:pt x="10911" y="8954"/>
                    <a:pt x="10987" y="9036"/>
                    <a:pt x="11052" y="9113"/>
                  </a:cubicBezTo>
                  <a:cubicBezTo>
                    <a:pt x="11052" y="9159"/>
                    <a:pt x="11027" y="9224"/>
                    <a:pt x="10977" y="9236"/>
                  </a:cubicBezTo>
                  <a:lnTo>
                    <a:pt x="10911" y="9236"/>
                  </a:lnTo>
                  <a:cubicBezTo>
                    <a:pt x="10840" y="9236"/>
                    <a:pt x="10765" y="9335"/>
                    <a:pt x="10785" y="9417"/>
                  </a:cubicBezTo>
                  <a:cubicBezTo>
                    <a:pt x="10724" y="9435"/>
                    <a:pt x="10669" y="9505"/>
                    <a:pt x="10603" y="9505"/>
                  </a:cubicBezTo>
                  <a:cubicBezTo>
                    <a:pt x="10573" y="9505"/>
                    <a:pt x="10553" y="9482"/>
                    <a:pt x="10533" y="9482"/>
                  </a:cubicBezTo>
                  <a:cubicBezTo>
                    <a:pt x="10513" y="9470"/>
                    <a:pt x="10477" y="9482"/>
                    <a:pt x="10457" y="9505"/>
                  </a:cubicBezTo>
                  <a:cubicBezTo>
                    <a:pt x="10407" y="9458"/>
                    <a:pt x="10331" y="9446"/>
                    <a:pt x="10266" y="9435"/>
                  </a:cubicBezTo>
                  <a:lnTo>
                    <a:pt x="10014" y="9394"/>
                  </a:lnTo>
                  <a:lnTo>
                    <a:pt x="10014" y="9458"/>
                  </a:lnTo>
                  <a:cubicBezTo>
                    <a:pt x="9958" y="9470"/>
                    <a:pt x="9898" y="9458"/>
                    <a:pt x="9842" y="9435"/>
                  </a:cubicBezTo>
                  <a:cubicBezTo>
                    <a:pt x="9716" y="9529"/>
                    <a:pt x="9550" y="9570"/>
                    <a:pt x="9464" y="9716"/>
                  </a:cubicBezTo>
                  <a:cubicBezTo>
                    <a:pt x="9484" y="9728"/>
                    <a:pt x="9474" y="9751"/>
                    <a:pt x="9464" y="9763"/>
                  </a:cubicBezTo>
                  <a:cubicBezTo>
                    <a:pt x="9454" y="9775"/>
                    <a:pt x="9434" y="9775"/>
                    <a:pt x="9409" y="9763"/>
                  </a:cubicBezTo>
                  <a:cubicBezTo>
                    <a:pt x="9348" y="9751"/>
                    <a:pt x="9282" y="9739"/>
                    <a:pt x="9212" y="9728"/>
                  </a:cubicBezTo>
                  <a:cubicBezTo>
                    <a:pt x="9212" y="9739"/>
                    <a:pt x="9197" y="9751"/>
                    <a:pt x="9197" y="9775"/>
                  </a:cubicBezTo>
                  <a:cubicBezTo>
                    <a:pt x="9177" y="9775"/>
                    <a:pt x="9156" y="9763"/>
                    <a:pt x="9146" y="9775"/>
                  </a:cubicBezTo>
                  <a:cubicBezTo>
                    <a:pt x="9136" y="9786"/>
                    <a:pt x="9116" y="9798"/>
                    <a:pt x="9116" y="9827"/>
                  </a:cubicBezTo>
                  <a:cubicBezTo>
                    <a:pt x="9071" y="9827"/>
                    <a:pt x="9040" y="9827"/>
                    <a:pt x="9010" y="9862"/>
                  </a:cubicBezTo>
                  <a:cubicBezTo>
                    <a:pt x="8975" y="9886"/>
                    <a:pt x="8975" y="9962"/>
                    <a:pt x="9020" y="9974"/>
                  </a:cubicBezTo>
                  <a:cubicBezTo>
                    <a:pt x="9040" y="9985"/>
                    <a:pt x="9061" y="9974"/>
                    <a:pt x="9071" y="9985"/>
                  </a:cubicBezTo>
                  <a:cubicBezTo>
                    <a:pt x="9106" y="9997"/>
                    <a:pt x="9106" y="10062"/>
                    <a:pt x="9071" y="10085"/>
                  </a:cubicBezTo>
                  <a:cubicBezTo>
                    <a:pt x="9051" y="10108"/>
                    <a:pt x="9020" y="10120"/>
                    <a:pt x="8985" y="10132"/>
                  </a:cubicBezTo>
                  <a:cubicBezTo>
                    <a:pt x="8955" y="10144"/>
                    <a:pt x="8924" y="10167"/>
                    <a:pt x="8914" y="10208"/>
                  </a:cubicBezTo>
                  <a:cubicBezTo>
                    <a:pt x="8924" y="10220"/>
                    <a:pt x="8945" y="10220"/>
                    <a:pt x="8965" y="10220"/>
                  </a:cubicBezTo>
                  <a:cubicBezTo>
                    <a:pt x="8965" y="10243"/>
                    <a:pt x="8945" y="10255"/>
                    <a:pt x="8945" y="10278"/>
                  </a:cubicBezTo>
                  <a:cubicBezTo>
                    <a:pt x="8924" y="10343"/>
                    <a:pt x="9020" y="10401"/>
                    <a:pt x="8985" y="10454"/>
                  </a:cubicBezTo>
                  <a:cubicBezTo>
                    <a:pt x="9010" y="10425"/>
                    <a:pt x="9030" y="10489"/>
                    <a:pt x="9061" y="10489"/>
                  </a:cubicBezTo>
                  <a:cubicBezTo>
                    <a:pt x="9081" y="10489"/>
                    <a:pt x="9096" y="10466"/>
                    <a:pt x="9106" y="10442"/>
                  </a:cubicBezTo>
                  <a:cubicBezTo>
                    <a:pt x="9121" y="10413"/>
                    <a:pt x="9126" y="10390"/>
                    <a:pt x="9146" y="10390"/>
                  </a:cubicBezTo>
                  <a:cubicBezTo>
                    <a:pt x="9156" y="10390"/>
                    <a:pt x="9156" y="10401"/>
                    <a:pt x="9167" y="10413"/>
                  </a:cubicBezTo>
                  <a:cubicBezTo>
                    <a:pt x="9187" y="10425"/>
                    <a:pt x="9212" y="10390"/>
                    <a:pt x="9222" y="10366"/>
                  </a:cubicBezTo>
                  <a:cubicBezTo>
                    <a:pt x="9252" y="10319"/>
                    <a:pt x="9318" y="10302"/>
                    <a:pt x="9358" y="10343"/>
                  </a:cubicBezTo>
                  <a:cubicBezTo>
                    <a:pt x="9358" y="10302"/>
                    <a:pt x="9388" y="10290"/>
                    <a:pt x="9419" y="10290"/>
                  </a:cubicBezTo>
                  <a:cubicBezTo>
                    <a:pt x="9454" y="10290"/>
                    <a:pt x="9484" y="10302"/>
                    <a:pt x="9504" y="10278"/>
                  </a:cubicBezTo>
                  <a:cubicBezTo>
                    <a:pt x="9514" y="10267"/>
                    <a:pt x="9514" y="10267"/>
                    <a:pt x="9524" y="10267"/>
                  </a:cubicBezTo>
                  <a:cubicBezTo>
                    <a:pt x="9540" y="10267"/>
                    <a:pt x="9540" y="10267"/>
                    <a:pt x="9550" y="10278"/>
                  </a:cubicBezTo>
                  <a:cubicBezTo>
                    <a:pt x="9600" y="10319"/>
                    <a:pt x="9630" y="10401"/>
                    <a:pt x="9610" y="10478"/>
                  </a:cubicBezTo>
                  <a:cubicBezTo>
                    <a:pt x="9610" y="10501"/>
                    <a:pt x="9600" y="10513"/>
                    <a:pt x="9600" y="10536"/>
                  </a:cubicBezTo>
                  <a:cubicBezTo>
                    <a:pt x="9600" y="10548"/>
                    <a:pt x="9610" y="10577"/>
                    <a:pt x="9620" y="10589"/>
                  </a:cubicBezTo>
                  <a:cubicBezTo>
                    <a:pt x="9676" y="10671"/>
                    <a:pt x="9696" y="10782"/>
                    <a:pt x="9676" y="10882"/>
                  </a:cubicBezTo>
                  <a:cubicBezTo>
                    <a:pt x="9676" y="10905"/>
                    <a:pt x="9666" y="10929"/>
                    <a:pt x="9676" y="10946"/>
                  </a:cubicBezTo>
                  <a:cubicBezTo>
                    <a:pt x="9686" y="10970"/>
                    <a:pt x="9706" y="10981"/>
                    <a:pt x="9716" y="10970"/>
                  </a:cubicBezTo>
                  <a:cubicBezTo>
                    <a:pt x="9716" y="11005"/>
                    <a:pt x="9686" y="11028"/>
                    <a:pt x="9666" y="11017"/>
                  </a:cubicBezTo>
                  <a:cubicBezTo>
                    <a:pt x="9686" y="11093"/>
                    <a:pt x="9600" y="11163"/>
                    <a:pt x="9540" y="11151"/>
                  </a:cubicBezTo>
                  <a:cubicBezTo>
                    <a:pt x="9474" y="11140"/>
                    <a:pt x="9419" y="11081"/>
                    <a:pt x="9388" y="11005"/>
                  </a:cubicBezTo>
                  <a:cubicBezTo>
                    <a:pt x="9398" y="11005"/>
                    <a:pt x="9409" y="10993"/>
                    <a:pt x="9419" y="10981"/>
                  </a:cubicBezTo>
                  <a:cubicBezTo>
                    <a:pt x="9368" y="10929"/>
                    <a:pt x="9318" y="10882"/>
                    <a:pt x="9252" y="10823"/>
                  </a:cubicBezTo>
                  <a:cubicBezTo>
                    <a:pt x="9242" y="10812"/>
                    <a:pt x="9232" y="10794"/>
                    <a:pt x="9222" y="10770"/>
                  </a:cubicBezTo>
                  <a:cubicBezTo>
                    <a:pt x="9212" y="10747"/>
                    <a:pt x="9222" y="10724"/>
                    <a:pt x="9222" y="10700"/>
                  </a:cubicBezTo>
                  <a:cubicBezTo>
                    <a:pt x="9222" y="10659"/>
                    <a:pt x="9197" y="10612"/>
                    <a:pt x="9167" y="10601"/>
                  </a:cubicBezTo>
                  <a:cubicBezTo>
                    <a:pt x="9156" y="10624"/>
                    <a:pt x="9156" y="10647"/>
                    <a:pt x="9156" y="10688"/>
                  </a:cubicBezTo>
                  <a:cubicBezTo>
                    <a:pt x="9156" y="10712"/>
                    <a:pt x="9136" y="10747"/>
                    <a:pt x="9116" y="10747"/>
                  </a:cubicBezTo>
                  <a:cubicBezTo>
                    <a:pt x="9106" y="10747"/>
                    <a:pt x="9091" y="10735"/>
                    <a:pt x="9071" y="10735"/>
                  </a:cubicBezTo>
                  <a:cubicBezTo>
                    <a:pt x="9010" y="10712"/>
                    <a:pt x="8924" y="10747"/>
                    <a:pt x="8894" y="10835"/>
                  </a:cubicBezTo>
                  <a:cubicBezTo>
                    <a:pt x="8904" y="10847"/>
                    <a:pt x="8914" y="10847"/>
                    <a:pt x="8924" y="10858"/>
                  </a:cubicBezTo>
                  <a:cubicBezTo>
                    <a:pt x="8914" y="10882"/>
                    <a:pt x="8879" y="10894"/>
                    <a:pt x="8859" y="10905"/>
                  </a:cubicBezTo>
                  <a:cubicBezTo>
                    <a:pt x="8839" y="10917"/>
                    <a:pt x="8809" y="10929"/>
                    <a:pt x="8798" y="10958"/>
                  </a:cubicBezTo>
                  <a:cubicBezTo>
                    <a:pt x="8788" y="10981"/>
                    <a:pt x="8819" y="11028"/>
                    <a:pt x="8839" y="11005"/>
                  </a:cubicBezTo>
                  <a:cubicBezTo>
                    <a:pt x="8829" y="11040"/>
                    <a:pt x="8829" y="11093"/>
                    <a:pt x="8839" y="11128"/>
                  </a:cubicBezTo>
                  <a:cubicBezTo>
                    <a:pt x="8798" y="11192"/>
                    <a:pt x="8753" y="11251"/>
                    <a:pt x="8723" y="11298"/>
                  </a:cubicBezTo>
                  <a:cubicBezTo>
                    <a:pt x="8703" y="11339"/>
                    <a:pt x="8693" y="11386"/>
                    <a:pt x="8693" y="11421"/>
                  </a:cubicBezTo>
                  <a:cubicBezTo>
                    <a:pt x="8693" y="11497"/>
                    <a:pt x="8723" y="11556"/>
                    <a:pt x="8733" y="11620"/>
                  </a:cubicBezTo>
                  <a:cubicBezTo>
                    <a:pt x="8743" y="11679"/>
                    <a:pt x="8723" y="11766"/>
                    <a:pt x="8657" y="11778"/>
                  </a:cubicBezTo>
                  <a:cubicBezTo>
                    <a:pt x="8703" y="11889"/>
                    <a:pt x="8723" y="12012"/>
                    <a:pt x="8713" y="12136"/>
                  </a:cubicBezTo>
                  <a:cubicBezTo>
                    <a:pt x="8713" y="12147"/>
                    <a:pt x="8713" y="12159"/>
                    <a:pt x="8703" y="12171"/>
                  </a:cubicBezTo>
                  <a:cubicBezTo>
                    <a:pt x="8693" y="12200"/>
                    <a:pt x="8657" y="12200"/>
                    <a:pt x="8627" y="12212"/>
                  </a:cubicBezTo>
                  <a:cubicBezTo>
                    <a:pt x="8577" y="12223"/>
                    <a:pt x="8521" y="12282"/>
                    <a:pt x="8521" y="12358"/>
                  </a:cubicBezTo>
                  <a:cubicBezTo>
                    <a:pt x="8521" y="12370"/>
                    <a:pt x="8521" y="12393"/>
                    <a:pt x="8511" y="12393"/>
                  </a:cubicBezTo>
                  <a:cubicBezTo>
                    <a:pt x="8501" y="12417"/>
                    <a:pt x="8476" y="12393"/>
                    <a:pt x="8461" y="12370"/>
                  </a:cubicBezTo>
                  <a:cubicBezTo>
                    <a:pt x="8451" y="12346"/>
                    <a:pt x="8435" y="12323"/>
                    <a:pt x="8415" y="12305"/>
                  </a:cubicBezTo>
                  <a:cubicBezTo>
                    <a:pt x="8405" y="12370"/>
                    <a:pt x="8395" y="12428"/>
                    <a:pt x="8405" y="12481"/>
                  </a:cubicBezTo>
                  <a:cubicBezTo>
                    <a:pt x="8355" y="12469"/>
                    <a:pt x="8309" y="12551"/>
                    <a:pt x="8279" y="12604"/>
                  </a:cubicBezTo>
                  <a:cubicBezTo>
                    <a:pt x="8269" y="12616"/>
                    <a:pt x="8259" y="12639"/>
                    <a:pt x="8239" y="12639"/>
                  </a:cubicBezTo>
                  <a:cubicBezTo>
                    <a:pt x="8193" y="12663"/>
                    <a:pt x="8153" y="12663"/>
                    <a:pt x="8108" y="12628"/>
                  </a:cubicBezTo>
                  <a:cubicBezTo>
                    <a:pt x="8077" y="12592"/>
                    <a:pt x="8057" y="12540"/>
                    <a:pt x="8067" y="12493"/>
                  </a:cubicBezTo>
                  <a:cubicBezTo>
                    <a:pt x="8037" y="12481"/>
                    <a:pt x="8002" y="12469"/>
                    <a:pt x="7961" y="12458"/>
                  </a:cubicBezTo>
                  <a:lnTo>
                    <a:pt x="7961" y="12405"/>
                  </a:lnTo>
                  <a:cubicBezTo>
                    <a:pt x="7896" y="12346"/>
                    <a:pt x="7805" y="12346"/>
                    <a:pt x="7740" y="12393"/>
                  </a:cubicBezTo>
                  <a:cubicBezTo>
                    <a:pt x="7719" y="12405"/>
                    <a:pt x="7699" y="12428"/>
                    <a:pt x="7674" y="12428"/>
                  </a:cubicBezTo>
                  <a:cubicBezTo>
                    <a:pt x="7664" y="12428"/>
                    <a:pt x="7644" y="12417"/>
                    <a:pt x="7634" y="12417"/>
                  </a:cubicBezTo>
                  <a:cubicBezTo>
                    <a:pt x="7568" y="12393"/>
                    <a:pt x="7498" y="12428"/>
                    <a:pt x="7472" y="12505"/>
                  </a:cubicBezTo>
                  <a:cubicBezTo>
                    <a:pt x="7442" y="12481"/>
                    <a:pt x="7402" y="12493"/>
                    <a:pt x="7372" y="12516"/>
                  </a:cubicBezTo>
                  <a:cubicBezTo>
                    <a:pt x="7336" y="12540"/>
                    <a:pt x="7316" y="12592"/>
                    <a:pt x="7296" y="12616"/>
                  </a:cubicBezTo>
                  <a:cubicBezTo>
                    <a:pt x="7210" y="12739"/>
                    <a:pt x="7094" y="12827"/>
                    <a:pt x="6958" y="12850"/>
                  </a:cubicBezTo>
                  <a:cubicBezTo>
                    <a:pt x="6903" y="12862"/>
                    <a:pt x="6842" y="12850"/>
                    <a:pt x="6832" y="12786"/>
                  </a:cubicBezTo>
                  <a:lnTo>
                    <a:pt x="6671" y="12786"/>
                  </a:lnTo>
                  <a:cubicBezTo>
                    <a:pt x="6661" y="12786"/>
                    <a:pt x="6640" y="12786"/>
                    <a:pt x="6630" y="12774"/>
                  </a:cubicBezTo>
                  <a:cubicBezTo>
                    <a:pt x="6595" y="12751"/>
                    <a:pt x="6630" y="12704"/>
                    <a:pt x="6651" y="12663"/>
                  </a:cubicBezTo>
                  <a:cubicBezTo>
                    <a:pt x="6585" y="12674"/>
                    <a:pt x="6545" y="12581"/>
                    <a:pt x="6575" y="12516"/>
                  </a:cubicBezTo>
                  <a:cubicBezTo>
                    <a:pt x="6535" y="12505"/>
                    <a:pt x="6489" y="12493"/>
                    <a:pt x="6459" y="12493"/>
                  </a:cubicBezTo>
                  <a:cubicBezTo>
                    <a:pt x="6429" y="12493"/>
                    <a:pt x="6398" y="12493"/>
                    <a:pt x="6373" y="12516"/>
                  </a:cubicBezTo>
                  <a:cubicBezTo>
                    <a:pt x="6353" y="12540"/>
                    <a:pt x="6343" y="12581"/>
                    <a:pt x="6353" y="12616"/>
                  </a:cubicBezTo>
                  <a:cubicBezTo>
                    <a:pt x="6313" y="12639"/>
                    <a:pt x="6247" y="12628"/>
                    <a:pt x="6207" y="12592"/>
                  </a:cubicBezTo>
                  <a:cubicBezTo>
                    <a:pt x="6161" y="12727"/>
                    <a:pt x="6015" y="12786"/>
                    <a:pt x="5894" y="12809"/>
                  </a:cubicBezTo>
                  <a:cubicBezTo>
                    <a:pt x="5874" y="12798"/>
                    <a:pt x="5849" y="12786"/>
                    <a:pt x="5829" y="12762"/>
                  </a:cubicBezTo>
                  <a:cubicBezTo>
                    <a:pt x="5819" y="12739"/>
                    <a:pt x="5819" y="12704"/>
                    <a:pt x="5839" y="12686"/>
                  </a:cubicBezTo>
                  <a:cubicBezTo>
                    <a:pt x="5829" y="12651"/>
                    <a:pt x="5788" y="12616"/>
                    <a:pt x="5758" y="12628"/>
                  </a:cubicBezTo>
                  <a:cubicBezTo>
                    <a:pt x="5723" y="12639"/>
                    <a:pt x="5733" y="12774"/>
                    <a:pt x="5627" y="12639"/>
                  </a:cubicBezTo>
                  <a:cubicBezTo>
                    <a:pt x="5617" y="12628"/>
                    <a:pt x="5587" y="12604"/>
                    <a:pt x="5577" y="12581"/>
                  </a:cubicBezTo>
                  <a:cubicBezTo>
                    <a:pt x="5567" y="12551"/>
                    <a:pt x="5577" y="12493"/>
                    <a:pt x="5567" y="12469"/>
                  </a:cubicBezTo>
                  <a:cubicBezTo>
                    <a:pt x="5556" y="12446"/>
                    <a:pt x="5546" y="12405"/>
                    <a:pt x="5567" y="12382"/>
                  </a:cubicBezTo>
                  <a:cubicBezTo>
                    <a:pt x="5556" y="12335"/>
                    <a:pt x="5521" y="12212"/>
                    <a:pt x="5617" y="12323"/>
                  </a:cubicBezTo>
                  <a:cubicBezTo>
                    <a:pt x="5637" y="12346"/>
                    <a:pt x="5637" y="12270"/>
                    <a:pt x="5672" y="12259"/>
                  </a:cubicBezTo>
                  <a:cubicBezTo>
                    <a:pt x="5693" y="12247"/>
                    <a:pt x="5743" y="12247"/>
                    <a:pt x="5758" y="12223"/>
                  </a:cubicBezTo>
                  <a:cubicBezTo>
                    <a:pt x="5778" y="12182"/>
                    <a:pt x="5809" y="12223"/>
                    <a:pt x="5839" y="12200"/>
                  </a:cubicBezTo>
                  <a:cubicBezTo>
                    <a:pt x="5935" y="12124"/>
                    <a:pt x="5924" y="12048"/>
                    <a:pt x="5894" y="12036"/>
                  </a:cubicBezTo>
                  <a:cubicBezTo>
                    <a:pt x="5839" y="12024"/>
                    <a:pt x="5809" y="11966"/>
                    <a:pt x="5743" y="12059"/>
                  </a:cubicBezTo>
                  <a:cubicBezTo>
                    <a:pt x="5723" y="12089"/>
                    <a:pt x="5682" y="12024"/>
                    <a:pt x="5703" y="11989"/>
                  </a:cubicBezTo>
                  <a:cubicBezTo>
                    <a:pt x="5713" y="11977"/>
                    <a:pt x="5723" y="11966"/>
                    <a:pt x="5723" y="11954"/>
                  </a:cubicBezTo>
                  <a:cubicBezTo>
                    <a:pt x="5713" y="11913"/>
                    <a:pt x="5733" y="11954"/>
                    <a:pt x="5617" y="11942"/>
                  </a:cubicBezTo>
                  <a:cubicBezTo>
                    <a:pt x="5597" y="11942"/>
                    <a:pt x="5567" y="11878"/>
                    <a:pt x="5577" y="11854"/>
                  </a:cubicBezTo>
                  <a:cubicBezTo>
                    <a:pt x="5587" y="11831"/>
                    <a:pt x="5652" y="11819"/>
                    <a:pt x="5662" y="11778"/>
                  </a:cubicBezTo>
                  <a:cubicBezTo>
                    <a:pt x="5637" y="11790"/>
                    <a:pt x="5607" y="11755"/>
                    <a:pt x="5617" y="11731"/>
                  </a:cubicBezTo>
                  <a:cubicBezTo>
                    <a:pt x="5627" y="11708"/>
                    <a:pt x="5652" y="11696"/>
                    <a:pt x="5672" y="11679"/>
                  </a:cubicBezTo>
                  <a:lnTo>
                    <a:pt x="5743" y="11679"/>
                  </a:lnTo>
                  <a:cubicBezTo>
                    <a:pt x="5768" y="11679"/>
                    <a:pt x="5798" y="11655"/>
                    <a:pt x="5798" y="11632"/>
                  </a:cubicBezTo>
                  <a:cubicBezTo>
                    <a:pt x="5798" y="11608"/>
                    <a:pt x="5788" y="11585"/>
                    <a:pt x="5768" y="11573"/>
                  </a:cubicBezTo>
                  <a:lnTo>
                    <a:pt x="5864" y="11497"/>
                  </a:lnTo>
                  <a:cubicBezTo>
                    <a:pt x="5839" y="11474"/>
                    <a:pt x="5809" y="11462"/>
                    <a:pt x="5778" y="11462"/>
                  </a:cubicBezTo>
                  <a:cubicBezTo>
                    <a:pt x="5788" y="11432"/>
                    <a:pt x="5798" y="11409"/>
                    <a:pt x="5798" y="11386"/>
                  </a:cubicBezTo>
                  <a:cubicBezTo>
                    <a:pt x="5733" y="11397"/>
                    <a:pt x="5672" y="11315"/>
                    <a:pt x="5682" y="11239"/>
                  </a:cubicBezTo>
                  <a:cubicBezTo>
                    <a:pt x="5652" y="11251"/>
                    <a:pt x="5622" y="11198"/>
                    <a:pt x="5637" y="11163"/>
                  </a:cubicBezTo>
                  <a:cubicBezTo>
                    <a:pt x="5647" y="11122"/>
                    <a:pt x="5682" y="11116"/>
                    <a:pt x="5713" y="11093"/>
                  </a:cubicBezTo>
                  <a:cubicBezTo>
                    <a:pt x="5733" y="11069"/>
                    <a:pt x="5758" y="11028"/>
                    <a:pt x="5743" y="11005"/>
                  </a:cubicBezTo>
                  <a:cubicBezTo>
                    <a:pt x="5733" y="10993"/>
                    <a:pt x="5723" y="10981"/>
                    <a:pt x="5723" y="10958"/>
                  </a:cubicBezTo>
                  <a:cubicBezTo>
                    <a:pt x="5723" y="10946"/>
                    <a:pt x="5743" y="10929"/>
                    <a:pt x="5758" y="10929"/>
                  </a:cubicBezTo>
                  <a:cubicBezTo>
                    <a:pt x="5798" y="10917"/>
                    <a:pt x="5839" y="10929"/>
                    <a:pt x="5884" y="10970"/>
                  </a:cubicBezTo>
                  <a:cubicBezTo>
                    <a:pt x="5904" y="10917"/>
                    <a:pt x="5864" y="10870"/>
                    <a:pt x="5819" y="10847"/>
                  </a:cubicBezTo>
                  <a:cubicBezTo>
                    <a:pt x="5778" y="10823"/>
                    <a:pt x="5723" y="10794"/>
                    <a:pt x="5723" y="10735"/>
                  </a:cubicBezTo>
                  <a:cubicBezTo>
                    <a:pt x="5723" y="10712"/>
                    <a:pt x="5733" y="10700"/>
                    <a:pt x="5723" y="10688"/>
                  </a:cubicBezTo>
                  <a:cubicBezTo>
                    <a:pt x="5713" y="10647"/>
                    <a:pt x="5682" y="10636"/>
                    <a:pt x="5652" y="10624"/>
                  </a:cubicBezTo>
                  <a:cubicBezTo>
                    <a:pt x="5597" y="10612"/>
                    <a:pt x="5541" y="10595"/>
                    <a:pt x="5501" y="10647"/>
                  </a:cubicBezTo>
                  <a:cubicBezTo>
                    <a:pt x="5476" y="10665"/>
                    <a:pt x="5481" y="10700"/>
                    <a:pt x="5471" y="10724"/>
                  </a:cubicBezTo>
                  <a:cubicBezTo>
                    <a:pt x="5461" y="10770"/>
                    <a:pt x="5440" y="10823"/>
                    <a:pt x="5430" y="10870"/>
                  </a:cubicBezTo>
                  <a:cubicBezTo>
                    <a:pt x="5430" y="10882"/>
                    <a:pt x="5415" y="10905"/>
                    <a:pt x="5405" y="10917"/>
                  </a:cubicBezTo>
                  <a:cubicBezTo>
                    <a:pt x="5385" y="10929"/>
                    <a:pt x="5375" y="10917"/>
                    <a:pt x="5355" y="10917"/>
                  </a:cubicBezTo>
                  <a:cubicBezTo>
                    <a:pt x="5335" y="10929"/>
                    <a:pt x="5324" y="10946"/>
                    <a:pt x="5309" y="10970"/>
                  </a:cubicBezTo>
                  <a:cubicBezTo>
                    <a:pt x="5279" y="11005"/>
                    <a:pt x="5224" y="10981"/>
                    <a:pt x="5183" y="10970"/>
                  </a:cubicBezTo>
                  <a:cubicBezTo>
                    <a:pt x="5138" y="10958"/>
                    <a:pt x="5077" y="10981"/>
                    <a:pt x="5077" y="11028"/>
                  </a:cubicBezTo>
                  <a:cubicBezTo>
                    <a:pt x="5077" y="11052"/>
                    <a:pt x="5098" y="11081"/>
                    <a:pt x="5098" y="11104"/>
                  </a:cubicBezTo>
                  <a:cubicBezTo>
                    <a:pt x="5098" y="11151"/>
                    <a:pt x="5057" y="11175"/>
                    <a:pt x="5037" y="11227"/>
                  </a:cubicBezTo>
                  <a:cubicBezTo>
                    <a:pt x="5017" y="11274"/>
                    <a:pt x="5037" y="11339"/>
                    <a:pt x="5027" y="11386"/>
                  </a:cubicBezTo>
                  <a:cubicBezTo>
                    <a:pt x="5007" y="11450"/>
                    <a:pt x="4941" y="11497"/>
                    <a:pt x="4951" y="11573"/>
                  </a:cubicBezTo>
                  <a:cubicBezTo>
                    <a:pt x="4972" y="11573"/>
                    <a:pt x="4997" y="11585"/>
                    <a:pt x="5017" y="11585"/>
                  </a:cubicBezTo>
                  <a:cubicBezTo>
                    <a:pt x="4982" y="11679"/>
                    <a:pt x="5017" y="11790"/>
                    <a:pt x="5047" y="11901"/>
                  </a:cubicBezTo>
                  <a:cubicBezTo>
                    <a:pt x="5077" y="12001"/>
                    <a:pt x="5098" y="12124"/>
                    <a:pt x="5057" y="12212"/>
                  </a:cubicBezTo>
                  <a:cubicBezTo>
                    <a:pt x="5088" y="12223"/>
                    <a:pt x="5123" y="12223"/>
                    <a:pt x="5153" y="12235"/>
                  </a:cubicBezTo>
                  <a:cubicBezTo>
                    <a:pt x="5133" y="12305"/>
                    <a:pt x="5123" y="12393"/>
                    <a:pt x="5143" y="12469"/>
                  </a:cubicBezTo>
                  <a:cubicBezTo>
                    <a:pt x="5143" y="12481"/>
                    <a:pt x="5153" y="12493"/>
                    <a:pt x="5143" y="12505"/>
                  </a:cubicBezTo>
                  <a:cubicBezTo>
                    <a:pt x="5133" y="12528"/>
                    <a:pt x="5113" y="12540"/>
                    <a:pt x="5088" y="12563"/>
                  </a:cubicBezTo>
                  <a:cubicBezTo>
                    <a:pt x="5067" y="12604"/>
                    <a:pt x="5098" y="12639"/>
                    <a:pt x="5113" y="12674"/>
                  </a:cubicBezTo>
                  <a:cubicBezTo>
                    <a:pt x="5153" y="12774"/>
                    <a:pt x="5133" y="12909"/>
                    <a:pt x="5047" y="12985"/>
                  </a:cubicBezTo>
                  <a:cubicBezTo>
                    <a:pt x="5007" y="12962"/>
                    <a:pt x="4941" y="12921"/>
                    <a:pt x="4901" y="12973"/>
                  </a:cubicBezTo>
                  <a:lnTo>
                    <a:pt x="4866" y="13008"/>
                  </a:lnTo>
                  <a:cubicBezTo>
                    <a:pt x="4835" y="13044"/>
                    <a:pt x="4770" y="13008"/>
                    <a:pt x="4740" y="13032"/>
                  </a:cubicBezTo>
                  <a:cubicBezTo>
                    <a:pt x="4719" y="13020"/>
                    <a:pt x="4740" y="13020"/>
                    <a:pt x="4730" y="13008"/>
                  </a:cubicBezTo>
                  <a:cubicBezTo>
                    <a:pt x="4699" y="12985"/>
                    <a:pt x="4699" y="12973"/>
                    <a:pt x="4679" y="13008"/>
                  </a:cubicBezTo>
                  <a:cubicBezTo>
                    <a:pt x="4679" y="13020"/>
                    <a:pt x="4664" y="13032"/>
                    <a:pt x="4664" y="13044"/>
                  </a:cubicBezTo>
                  <a:cubicBezTo>
                    <a:pt x="4654" y="13055"/>
                    <a:pt x="4644" y="13055"/>
                    <a:pt x="4644" y="13055"/>
                  </a:cubicBezTo>
                  <a:cubicBezTo>
                    <a:pt x="4573" y="13085"/>
                    <a:pt x="4488" y="13108"/>
                    <a:pt x="4412" y="13131"/>
                  </a:cubicBezTo>
                  <a:cubicBezTo>
                    <a:pt x="4402" y="13131"/>
                    <a:pt x="4392" y="13143"/>
                    <a:pt x="4382" y="13155"/>
                  </a:cubicBezTo>
                  <a:cubicBezTo>
                    <a:pt x="4372" y="13167"/>
                    <a:pt x="4372" y="13184"/>
                    <a:pt x="4377" y="13190"/>
                  </a:cubicBezTo>
                  <a:cubicBezTo>
                    <a:pt x="4336" y="13172"/>
                    <a:pt x="4296" y="13196"/>
                    <a:pt x="4266" y="13231"/>
                  </a:cubicBezTo>
                  <a:cubicBezTo>
                    <a:pt x="4230" y="13266"/>
                    <a:pt x="4200" y="13301"/>
                    <a:pt x="4160" y="13313"/>
                  </a:cubicBezTo>
                  <a:lnTo>
                    <a:pt x="4190" y="13354"/>
                  </a:lnTo>
                  <a:cubicBezTo>
                    <a:pt x="4160" y="13366"/>
                    <a:pt x="4124" y="13366"/>
                    <a:pt x="4094" y="13377"/>
                  </a:cubicBezTo>
                  <a:cubicBezTo>
                    <a:pt x="4084" y="13377"/>
                    <a:pt x="4074" y="13377"/>
                    <a:pt x="4074" y="13389"/>
                  </a:cubicBezTo>
                  <a:lnTo>
                    <a:pt x="4074" y="13413"/>
                  </a:lnTo>
                  <a:cubicBezTo>
                    <a:pt x="4074" y="13436"/>
                    <a:pt x="4074" y="13465"/>
                    <a:pt x="4084" y="13489"/>
                  </a:cubicBezTo>
                  <a:lnTo>
                    <a:pt x="4009" y="13489"/>
                  </a:lnTo>
                  <a:cubicBezTo>
                    <a:pt x="3998" y="13489"/>
                    <a:pt x="3988" y="13489"/>
                    <a:pt x="3988" y="13501"/>
                  </a:cubicBezTo>
                  <a:lnTo>
                    <a:pt x="3988" y="13512"/>
                  </a:lnTo>
                  <a:cubicBezTo>
                    <a:pt x="3998" y="13536"/>
                    <a:pt x="4024" y="13547"/>
                    <a:pt x="4034" y="13577"/>
                  </a:cubicBezTo>
                  <a:cubicBezTo>
                    <a:pt x="4054" y="13588"/>
                    <a:pt x="4064" y="13612"/>
                    <a:pt x="4054" y="13635"/>
                  </a:cubicBezTo>
                  <a:cubicBezTo>
                    <a:pt x="4044" y="13659"/>
                    <a:pt x="4019" y="13659"/>
                    <a:pt x="3998" y="13670"/>
                  </a:cubicBezTo>
                  <a:cubicBezTo>
                    <a:pt x="3973" y="13682"/>
                    <a:pt x="3948" y="13694"/>
                    <a:pt x="3938" y="13723"/>
                  </a:cubicBezTo>
                  <a:cubicBezTo>
                    <a:pt x="3928" y="13747"/>
                    <a:pt x="3938" y="13782"/>
                    <a:pt x="3968" y="13793"/>
                  </a:cubicBezTo>
                  <a:cubicBezTo>
                    <a:pt x="3938" y="13817"/>
                    <a:pt x="3938" y="13881"/>
                    <a:pt x="3958" y="13916"/>
                  </a:cubicBezTo>
                  <a:cubicBezTo>
                    <a:pt x="3928" y="13916"/>
                    <a:pt x="3893" y="13940"/>
                    <a:pt x="3882" y="13981"/>
                  </a:cubicBezTo>
                  <a:cubicBezTo>
                    <a:pt x="3882" y="13993"/>
                    <a:pt x="3882" y="14004"/>
                    <a:pt x="3872" y="14016"/>
                  </a:cubicBezTo>
                  <a:cubicBezTo>
                    <a:pt x="3872" y="14028"/>
                    <a:pt x="3852" y="14028"/>
                    <a:pt x="3852" y="14028"/>
                  </a:cubicBezTo>
                  <a:lnTo>
                    <a:pt x="3852" y="14063"/>
                  </a:lnTo>
                  <a:lnTo>
                    <a:pt x="3777" y="14063"/>
                  </a:lnTo>
                  <a:cubicBezTo>
                    <a:pt x="3787" y="14092"/>
                    <a:pt x="3777" y="14127"/>
                    <a:pt x="3767" y="14139"/>
                  </a:cubicBezTo>
                  <a:cubicBezTo>
                    <a:pt x="3746" y="14163"/>
                    <a:pt x="3726" y="14163"/>
                    <a:pt x="3691" y="14151"/>
                  </a:cubicBezTo>
                  <a:cubicBezTo>
                    <a:pt x="3681" y="14139"/>
                    <a:pt x="3671" y="14139"/>
                    <a:pt x="3661" y="14139"/>
                  </a:cubicBezTo>
                  <a:lnTo>
                    <a:pt x="3651" y="14151"/>
                  </a:lnTo>
                  <a:cubicBezTo>
                    <a:pt x="3651" y="14174"/>
                    <a:pt x="3651" y="14215"/>
                    <a:pt x="3661" y="14239"/>
                  </a:cubicBezTo>
                  <a:cubicBezTo>
                    <a:pt x="3651" y="14274"/>
                    <a:pt x="3585" y="14239"/>
                    <a:pt x="3565" y="14274"/>
                  </a:cubicBezTo>
                  <a:lnTo>
                    <a:pt x="3565" y="14297"/>
                  </a:lnTo>
                  <a:cubicBezTo>
                    <a:pt x="3565" y="14338"/>
                    <a:pt x="3585" y="14373"/>
                    <a:pt x="3610" y="14397"/>
                  </a:cubicBezTo>
                  <a:cubicBezTo>
                    <a:pt x="3545" y="14444"/>
                    <a:pt x="3469" y="14485"/>
                    <a:pt x="3388" y="14473"/>
                  </a:cubicBezTo>
                  <a:lnTo>
                    <a:pt x="3333" y="14473"/>
                  </a:lnTo>
                  <a:cubicBezTo>
                    <a:pt x="3303" y="14485"/>
                    <a:pt x="3313" y="14532"/>
                    <a:pt x="3313" y="14567"/>
                  </a:cubicBezTo>
                  <a:lnTo>
                    <a:pt x="3272" y="14567"/>
                  </a:lnTo>
                  <a:cubicBezTo>
                    <a:pt x="3257" y="14608"/>
                    <a:pt x="3237" y="14655"/>
                    <a:pt x="3227" y="14690"/>
                  </a:cubicBezTo>
                  <a:cubicBezTo>
                    <a:pt x="3217" y="14743"/>
                    <a:pt x="3187" y="14778"/>
                    <a:pt x="3151" y="14789"/>
                  </a:cubicBezTo>
                  <a:cubicBezTo>
                    <a:pt x="3141" y="14801"/>
                    <a:pt x="3131" y="14801"/>
                    <a:pt x="3121" y="14813"/>
                  </a:cubicBezTo>
                  <a:lnTo>
                    <a:pt x="3121" y="14842"/>
                  </a:lnTo>
                  <a:cubicBezTo>
                    <a:pt x="3131" y="14866"/>
                    <a:pt x="3141" y="14901"/>
                    <a:pt x="3141" y="14924"/>
                  </a:cubicBezTo>
                  <a:cubicBezTo>
                    <a:pt x="3071" y="14924"/>
                    <a:pt x="2995" y="14989"/>
                    <a:pt x="2975" y="15059"/>
                  </a:cubicBezTo>
                  <a:cubicBezTo>
                    <a:pt x="2965" y="15088"/>
                    <a:pt x="2965" y="15123"/>
                    <a:pt x="2930" y="15123"/>
                  </a:cubicBezTo>
                  <a:cubicBezTo>
                    <a:pt x="2919" y="15123"/>
                    <a:pt x="2919" y="15123"/>
                    <a:pt x="2909" y="15112"/>
                  </a:cubicBezTo>
                  <a:cubicBezTo>
                    <a:pt x="2859" y="15088"/>
                    <a:pt x="2793" y="15112"/>
                    <a:pt x="2743" y="15147"/>
                  </a:cubicBezTo>
                  <a:cubicBezTo>
                    <a:pt x="2708" y="15170"/>
                    <a:pt x="2677" y="15182"/>
                    <a:pt x="2657" y="15223"/>
                  </a:cubicBezTo>
                  <a:cubicBezTo>
                    <a:pt x="2637" y="15258"/>
                    <a:pt x="2647" y="15305"/>
                    <a:pt x="2677" y="15328"/>
                  </a:cubicBezTo>
                  <a:cubicBezTo>
                    <a:pt x="2657" y="15381"/>
                    <a:pt x="2592" y="15405"/>
                    <a:pt x="2541" y="15381"/>
                  </a:cubicBezTo>
                  <a:cubicBezTo>
                    <a:pt x="2486" y="15369"/>
                    <a:pt x="2446" y="15317"/>
                    <a:pt x="2405" y="15293"/>
                  </a:cubicBezTo>
                  <a:cubicBezTo>
                    <a:pt x="2274" y="15194"/>
                    <a:pt x="2128" y="15158"/>
                    <a:pt x="1992" y="15194"/>
                  </a:cubicBezTo>
                  <a:cubicBezTo>
                    <a:pt x="1992" y="15235"/>
                    <a:pt x="2017" y="15258"/>
                    <a:pt x="2052" y="15270"/>
                  </a:cubicBezTo>
                  <a:cubicBezTo>
                    <a:pt x="2082" y="15281"/>
                    <a:pt x="2118" y="15281"/>
                    <a:pt x="2148" y="15293"/>
                  </a:cubicBezTo>
                  <a:cubicBezTo>
                    <a:pt x="2203" y="15317"/>
                    <a:pt x="2234" y="15381"/>
                    <a:pt x="2234" y="15440"/>
                  </a:cubicBezTo>
                  <a:cubicBezTo>
                    <a:pt x="2234" y="15469"/>
                    <a:pt x="2224" y="15492"/>
                    <a:pt x="2234" y="15528"/>
                  </a:cubicBezTo>
                  <a:cubicBezTo>
                    <a:pt x="2244" y="15574"/>
                    <a:pt x="2284" y="15615"/>
                    <a:pt x="2284" y="15662"/>
                  </a:cubicBezTo>
                  <a:cubicBezTo>
                    <a:pt x="2234" y="15697"/>
                    <a:pt x="2178" y="15639"/>
                    <a:pt x="2118" y="15627"/>
                  </a:cubicBezTo>
                  <a:cubicBezTo>
                    <a:pt x="2042" y="15615"/>
                    <a:pt x="1956" y="15686"/>
                    <a:pt x="1886" y="15651"/>
                  </a:cubicBezTo>
                  <a:cubicBezTo>
                    <a:pt x="1866" y="15639"/>
                    <a:pt x="1851" y="15615"/>
                    <a:pt x="1820" y="15604"/>
                  </a:cubicBezTo>
                  <a:cubicBezTo>
                    <a:pt x="1780" y="15574"/>
                    <a:pt x="1735" y="15615"/>
                    <a:pt x="1694" y="15627"/>
                  </a:cubicBezTo>
                  <a:cubicBezTo>
                    <a:pt x="1664" y="15627"/>
                    <a:pt x="1629" y="15615"/>
                    <a:pt x="1598" y="15615"/>
                  </a:cubicBezTo>
                  <a:cubicBezTo>
                    <a:pt x="1568" y="15615"/>
                    <a:pt x="1538" y="15615"/>
                    <a:pt x="1513" y="15639"/>
                  </a:cubicBezTo>
                  <a:cubicBezTo>
                    <a:pt x="1452" y="15651"/>
                    <a:pt x="1397" y="15674"/>
                    <a:pt x="1346" y="15727"/>
                  </a:cubicBezTo>
                  <a:cubicBezTo>
                    <a:pt x="1326" y="15750"/>
                    <a:pt x="1301" y="15768"/>
                    <a:pt x="1291" y="15809"/>
                  </a:cubicBezTo>
                  <a:cubicBezTo>
                    <a:pt x="1281" y="15844"/>
                    <a:pt x="1291" y="15885"/>
                    <a:pt x="1326" y="15908"/>
                  </a:cubicBezTo>
                  <a:cubicBezTo>
                    <a:pt x="1356" y="15920"/>
                    <a:pt x="1397" y="15908"/>
                    <a:pt x="1407" y="15943"/>
                  </a:cubicBezTo>
                  <a:cubicBezTo>
                    <a:pt x="1432" y="15984"/>
                    <a:pt x="1382" y="16026"/>
                    <a:pt x="1407" y="16067"/>
                  </a:cubicBezTo>
                  <a:cubicBezTo>
                    <a:pt x="1427" y="16102"/>
                    <a:pt x="1482" y="16078"/>
                    <a:pt x="1513" y="16096"/>
                  </a:cubicBezTo>
                  <a:cubicBezTo>
                    <a:pt x="1558" y="16108"/>
                    <a:pt x="1578" y="16154"/>
                    <a:pt x="1609" y="16166"/>
                  </a:cubicBezTo>
                  <a:cubicBezTo>
                    <a:pt x="1629" y="16178"/>
                    <a:pt x="1664" y="16154"/>
                    <a:pt x="1684" y="16166"/>
                  </a:cubicBezTo>
                  <a:cubicBezTo>
                    <a:pt x="1724" y="16178"/>
                    <a:pt x="1724" y="16242"/>
                    <a:pt x="1745" y="16277"/>
                  </a:cubicBezTo>
                  <a:cubicBezTo>
                    <a:pt x="1780" y="16342"/>
                    <a:pt x="1866" y="16342"/>
                    <a:pt x="1896" y="16277"/>
                  </a:cubicBezTo>
                  <a:cubicBezTo>
                    <a:pt x="1926" y="16354"/>
                    <a:pt x="1936" y="16424"/>
                    <a:pt x="1926" y="16512"/>
                  </a:cubicBezTo>
                  <a:lnTo>
                    <a:pt x="1926" y="16547"/>
                  </a:lnTo>
                  <a:cubicBezTo>
                    <a:pt x="1936" y="16570"/>
                    <a:pt x="1946" y="16570"/>
                    <a:pt x="1972" y="16582"/>
                  </a:cubicBezTo>
                  <a:cubicBezTo>
                    <a:pt x="2032" y="16611"/>
                    <a:pt x="2098" y="16658"/>
                    <a:pt x="2148" y="16705"/>
                  </a:cubicBezTo>
                  <a:lnTo>
                    <a:pt x="2193" y="16758"/>
                  </a:lnTo>
                  <a:cubicBezTo>
                    <a:pt x="2203" y="16770"/>
                    <a:pt x="2224" y="16770"/>
                    <a:pt x="2234" y="16781"/>
                  </a:cubicBezTo>
                  <a:cubicBezTo>
                    <a:pt x="2264" y="16805"/>
                    <a:pt x="2274" y="16846"/>
                    <a:pt x="2274" y="16881"/>
                  </a:cubicBezTo>
                  <a:cubicBezTo>
                    <a:pt x="2254" y="16904"/>
                    <a:pt x="2254" y="16939"/>
                    <a:pt x="2254" y="16980"/>
                  </a:cubicBezTo>
                  <a:cubicBezTo>
                    <a:pt x="2264" y="16992"/>
                    <a:pt x="2274" y="16992"/>
                    <a:pt x="2299" y="17004"/>
                  </a:cubicBezTo>
                  <a:cubicBezTo>
                    <a:pt x="2284" y="17016"/>
                    <a:pt x="2284" y="17039"/>
                    <a:pt x="2284" y="17051"/>
                  </a:cubicBezTo>
                  <a:lnTo>
                    <a:pt x="2284" y="17238"/>
                  </a:lnTo>
                  <a:cubicBezTo>
                    <a:pt x="2284" y="17350"/>
                    <a:pt x="2284" y="17455"/>
                    <a:pt x="2330" y="17555"/>
                  </a:cubicBezTo>
                  <a:cubicBezTo>
                    <a:pt x="2299" y="17578"/>
                    <a:pt x="2284" y="17631"/>
                    <a:pt x="2299" y="17678"/>
                  </a:cubicBezTo>
                  <a:cubicBezTo>
                    <a:pt x="2274" y="17678"/>
                    <a:pt x="2234" y="17678"/>
                    <a:pt x="2234" y="17713"/>
                  </a:cubicBezTo>
                  <a:cubicBezTo>
                    <a:pt x="2234" y="17730"/>
                    <a:pt x="2234" y="17742"/>
                    <a:pt x="2244" y="17754"/>
                  </a:cubicBezTo>
                  <a:cubicBezTo>
                    <a:pt x="2319" y="17924"/>
                    <a:pt x="2274" y="18152"/>
                    <a:pt x="2138" y="18263"/>
                  </a:cubicBezTo>
                  <a:cubicBezTo>
                    <a:pt x="2128" y="18263"/>
                    <a:pt x="2118" y="18252"/>
                    <a:pt x="2108" y="18252"/>
                  </a:cubicBezTo>
                  <a:cubicBezTo>
                    <a:pt x="2077" y="18263"/>
                    <a:pt x="2032" y="18287"/>
                    <a:pt x="2012" y="18322"/>
                  </a:cubicBezTo>
                  <a:cubicBezTo>
                    <a:pt x="1936" y="18322"/>
                    <a:pt x="1866" y="18299"/>
                    <a:pt x="1800" y="18240"/>
                  </a:cubicBezTo>
                  <a:cubicBezTo>
                    <a:pt x="1790" y="18252"/>
                    <a:pt x="1780" y="18263"/>
                    <a:pt x="1770" y="18287"/>
                  </a:cubicBezTo>
                  <a:cubicBezTo>
                    <a:pt x="1684" y="18275"/>
                    <a:pt x="1598" y="18263"/>
                    <a:pt x="1523" y="18240"/>
                  </a:cubicBezTo>
                  <a:cubicBezTo>
                    <a:pt x="1493" y="18240"/>
                    <a:pt x="1462" y="18228"/>
                    <a:pt x="1432" y="18240"/>
                  </a:cubicBezTo>
                  <a:cubicBezTo>
                    <a:pt x="1377" y="18176"/>
                    <a:pt x="1301" y="18211"/>
                    <a:pt x="1240" y="18252"/>
                  </a:cubicBezTo>
                  <a:cubicBezTo>
                    <a:pt x="1230" y="18228"/>
                    <a:pt x="1195" y="18211"/>
                    <a:pt x="1175" y="18211"/>
                  </a:cubicBezTo>
                  <a:cubicBezTo>
                    <a:pt x="1155" y="18211"/>
                    <a:pt x="1124" y="18228"/>
                    <a:pt x="1104" y="18228"/>
                  </a:cubicBezTo>
                  <a:cubicBezTo>
                    <a:pt x="1039" y="18228"/>
                    <a:pt x="983" y="18152"/>
                    <a:pt x="923" y="18140"/>
                  </a:cubicBezTo>
                  <a:cubicBezTo>
                    <a:pt x="847" y="18129"/>
                    <a:pt x="787" y="18187"/>
                    <a:pt x="711" y="18176"/>
                  </a:cubicBezTo>
                  <a:cubicBezTo>
                    <a:pt x="681" y="18176"/>
                    <a:pt x="646" y="18152"/>
                    <a:pt x="625" y="18164"/>
                  </a:cubicBezTo>
                  <a:cubicBezTo>
                    <a:pt x="615" y="18164"/>
                    <a:pt x="605" y="18176"/>
                    <a:pt x="595" y="18176"/>
                  </a:cubicBezTo>
                  <a:cubicBezTo>
                    <a:pt x="585" y="18176"/>
                    <a:pt x="575" y="18158"/>
                    <a:pt x="565" y="18140"/>
                  </a:cubicBezTo>
                  <a:cubicBezTo>
                    <a:pt x="550" y="18129"/>
                    <a:pt x="530" y="18129"/>
                    <a:pt x="509" y="18117"/>
                  </a:cubicBezTo>
                  <a:cubicBezTo>
                    <a:pt x="459" y="18105"/>
                    <a:pt x="403" y="18105"/>
                    <a:pt x="353" y="18099"/>
                  </a:cubicBezTo>
                  <a:lnTo>
                    <a:pt x="328" y="18099"/>
                  </a:lnTo>
                  <a:cubicBezTo>
                    <a:pt x="308" y="18105"/>
                    <a:pt x="308" y="18140"/>
                    <a:pt x="308" y="18164"/>
                  </a:cubicBezTo>
                  <a:cubicBezTo>
                    <a:pt x="298" y="18211"/>
                    <a:pt x="267" y="18252"/>
                    <a:pt x="222" y="18252"/>
                  </a:cubicBezTo>
                  <a:lnTo>
                    <a:pt x="192" y="18252"/>
                  </a:lnTo>
                  <a:cubicBezTo>
                    <a:pt x="172" y="18263"/>
                    <a:pt x="172" y="18299"/>
                    <a:pt x="182" y="18310"/>
                  </a:cubicBezTo>
                  <a:cubicBezTo>
                    <a:pt x="192" y="18334"/>
                    <a:pt x="212" y="18351"/>
                    <a:pt x="232" y="18363"/>
                  </a:cubicBezTo>
                  <a:lnTo>
                    <a:pt x="96" y="18363"/>
                  </a:lnTo>
                  <a:cubicBezTo>
                    <a:pt x="66" y="18363"/>
                    <a:pt x="30" y="18363"/>
                    <a:pt x="10" y="18386"/>
                  </a:cubicBezTo>
                  <a:cubicBezTo>
                    <a:pt x="-15" y="18416"/>
                    <a:pt x="10" y="18474"/>
                    <a:pt x="35" y="18457"/>
                  </a:cubicBezTo>
                  <a:cubicBezTo>
                    <a:pt x="25" y="18498"/>
                    <a:pt x="25" y="18521"/>
                    <a:pt x="10" y="18556"/>
                  </a:cubicBezTo>
                  <a:cubicBezTo>
                    <a:pt x="46" y="18556"/>
                    <a:pt x="66" y="18597"/>
                    <a:pt x="66" y="18632"/>
                  </a:cubicBezTo>
                  <a:cubicBezTo>
                    <a:pt x="66" y="18668"/>
                    <a:pt x="56" y="18703"/>
                    <a:pt x="56" y="18744"/>
                  </a:cubicBezTo>
                  <a:cubicBezTo>
                    <a:pt x="56" y="18779"/>
                    <a:pt x="56" y="18814"/>
                    <a:pt x="86" y="18826"/>
                  </a:cubicBezTo>
                  <a:cubicBezTo>
                    <a:pt x="96" y="18826"/>
                    <a:pt x="106" y="18826"/>
                    <a:pt x="116" y="18838"/>
                  </a:cubicBezTo>
                  <a:cubicBezTo>
                    <a:pt x="151" y="18867"/>
                    <a:pt x="131" y="18925"/>
                    <a:pt x="106" y="18961"/>
                  </a:cubicBezTo>
                  <a:cubicBezTo>
                    <a:pt x="116" y="19013"/>
                    <a:pt x="202" y="18978"/>
                    <a:pt x="222" y="19013"/>
                  </a:cubicBezTo>
                  <a:cubicBezTo>
                    <a:pt x="232" y="19025"/>
                    <a:pt x="222" y="19048"/>
                    <a:pt x="232" y="19060"/>
                  </a:cubicBezTo>
                  <a:cubicBezTo>
                    <a:pt x="232" y="19084"/>
                    <a:pt x="257" y="19101"/>
                    <a:pt x="267" y="19113"/>
                  </a:cubicBezTo>
                  <a:cubicBezTo>
                    <a:pt x="308" y="19195"/>
                    <a:pt x="202" y="19306"/>
                    <a:pt x="257" y="19394"/>
                  </a:cubicBezTo>
                  <a:cubicBezTo>
                    <a:pt x="222" y="19394"/>
                    <a:pt x="202" y="19441"/>
                    <a:pt x="222" y="19482"/>
                  </a:cubicBezTo>
                  <a:cubicBezTo>
                    <a:pt x="192" y="19564"/>
                    <a:pt x="141" y="19652"/>
                    <a:pt x="106" y="19740"/>
                  </a:cubicBezTo>
                  <a:cubicBezTo>
                    <a:pt x="141" y="19728"/>
                    <a:pt x="151" y="19787"/>
                    <a:pt x="141" y="19810"/>
                  </a:cubicBezTo>
                  <a:cubicBezTo>
                    <a:pt x="131" y="19845"/>
                    <a:pt x="96" y="19863"/>
                    <a:pt x="86" y="19898"/>
                  </a:cubicBezTo>
                  <a:cubicBezTo>
                    <a:pt x="76" y="19933"/>
                    <a:pt x="86" y="19974"/>
                    <a:pt x="86" y="20009"/>
                  </a:cubicBezTo>
                  <a:cubicBezTo>
                    <a:pt x="86" y="20050"/>
                    <a:pt x="76" y="20080"/>
                    <a:pt x="56" y="20109"/>
                  </a:cubicBezTo>
                  <a:cubicBezTo>
                    <a:pt x="96" y="20109"/>
                    <a:pt x="96" y="20167"/>
                    <a:pt x="86" y="20214"/>
                  </a:cubicBezTo>
                  <a:cubicBezTo>
                    <a:pt x="76" y="20314"/>
                    <a:pt x="86" y="20413"/>
                    <a:pt x="116" y="20501"/>
                  </a:cubicBezTo>
                  <a:cubicBezTo>
                    <a:pt x="131" y="20513"/>
                    <a:pt x="131" y="20536"/>
                    <a:pt x="141" y="20536"/>
                  </a:cubicBezTo>
                  <a:cubicBezTo>
                    <a:pt x="151" y="20548"/>
                    <a:pt x="172" y="20548"/>
                    <a:pt x="182" y="20548"/>
                  </a:cubicBezTo>
                  <a:cubicBezTo>
                    <a:pt x="247" y="20560"/>
                    <a:pt x="277" y="20636"/>
                    <a:pt x="298" y="20695"/>
                  </a:cubicBezTo>
                  <a:cubicBezTo>
                    <a:pt x="308" y="20736"/>
                    <a:pt x="318" y="20783"/>
                    <a:pt x="328" y="20818"/>
                  </a:cubicBezTo>
                  <a:cubicBezTo>
                    <a:pt x="338" y="20859"/>
                    <a:pt x="353" y="20894"/>
                    <a:pt x="373" y="20917"/>
                  </a:cubicBezTo>
                  <a:cubicBezTo>
                    <a:pt x="393" y="20941"/>
                    <a:pt x="434" y="20941"/>
                    <a:pt x="459" y="20917"/>
                  </a:cubicBezTo>
                  <a:cubicBezTo>
                    <a:pt x="489" y="20952"/>
                    <a:pt x="519" y="20976"/>
                    <a:pt x="565" y="20993"/>
                  </a:cubicBezTo>
                  <a:cubicBezTo>
                    <a:pt x="635" y="21017"/>
                    <a:pt x="721" y="21005"/>
                    <a:pt x="807" y="21029"/>
                  </a:cubicBezTo>
                  <a:cubicBezTo>
                    <a:pt x="837" y="21040"/>
                    <a:pt x="857" y="21052"/>
                    <a:pt x="867" y="21075"/>
                  </a:cubicBezTo>
                  <a:cubicBezTo>
                    <a:pt x="893" y="21116"/>
                    <a:pt x="857" y="21175"/>
                    <a:pt x="893" y="21210"/>
                  </a:cubicBezTo>
                  <a:cubicBezTo>
                    <a:pt x="903" y="21239"/>
                    <a:pt x="933" y="21239"/>
                    <a:pt x="943" y="21263"/>
                  </a:cubicBezTo>
                  <a:cubicBezTo>
                    <a:pt x="953" y="21286"/>
                    <a:pt x="943" y="21322"/>
                    <a:pt x="953" y="21363"/>
                  </a:cubicBezTo>
                  <a:cubicBezTo>
                    <a:pt x="963" y="21386"/>
                    <a:pt x="998" y="21398"/>
                    <a:pt x="1019" y="21421"/>
                  </a:cubicBezTo>
                  <a:cubicBezTo>
                    <a:pt x="1039" y="21445"/>
                    <a:pt x="1029" y="21486"/>
                    <a:pt x="1029" y="21521"/>
                  </a:cubicBezTo>
                  <a:cubicBezTo>
                    <a:pt x="1029" y="21562"/>
                    <a:pt x="1059" y="21591"/>
                    <a:pt x="1079" y="21579"/>
                  </a:cubicBezTo>
                  <a:cubicBezTo>
                    <a:pt x="1114" y="21568"/>
                    <a:pt x="1089" y="21497"/>
                    <a:pt x="1124" y="21456"/>
                  </a:cubicBezTo>
                  <a:cubicBezTo>
                    <a:pt x="1135" y="21433"/>
                    <a:pt x="1175" y="21433"/>
                    <a:pt x="1185" y="21409"/>
                  </a:cubicBezTo>
                  <a:cubicBezTo>
                    <a:pt x="1195" y="21386"/>
                    <a:pt x="1195" y="21363"/>
                    <a:pt x="1195" y="21345"/>
                  </a:cubicBezTo>
                  <a:cubicBezTo>
                    <a:pt x="1205" y="21275"/>
                    <a:pt x="1261" y="21222"/>
                    <a:pt x="1326" y="21198"/>
                  </a:cubicBezTo>
                  <a:cubicBezTo>
                    <a:pt x="1387" y="21175"/>
                    <a:pt x="1452" y="21175"/>
                    <a:pt x="1513" y="21152"/>
                  </a:cubicBezTo>
                  <a:cubicBezTo>
                    <a:pt x="1523" y="21152"/>
                    <a:pt x="1548" y="21140"/>
                    <a:pt x="1558" y="21140"/>
                  </a:cubicBezTo>
                  <a:cubicBezTo>
                    <a:pt x="1578" y="21140"/>
                    <a:pt x="1588" y="21152"/>
                    <a:pt x="1609" y="21152"/>
                  </a:cubicBezTo>
                  <a:lnTo>
                    <a:pt x="1704" y="21187"/>
                  </a:lnTo>
                  <a:cubicBezTo>
                    <a:pt x="1770" y="21198"/>
                    <a:pt x="1840" y="21187"/>
                    <a:pt x="1886" y="21140"/>
                  </a:cubicBezTo>
                  <a:cubicBezTo>
                    <a:pt x="1896" y="21210"/>
                    <a:pt x="1992" y="21210"/>
                    <a:pt x="2052" y="21198"/>
                  </a:cubicBezTo>
                  <a:cubicBezTo>
                    <a:pt x="2042" y="21175"/>
                    <a:pt x="2032" y="21152"/>
                    <a:pt x="2012" y="21152"/>
                  </a:cubicBezTo>
                  <a:cubicBezTo>
                    <a:pt x="2077" y="21128"/>
                    <a:pt x="2138" y="21087"/>
                    <a:pt x="2168" y="21017"/>
                  </a:cubicBezTo>
                  <a:cubicBezTo>
                    <a:pt x="2193" y="20976"/>
                    <a:pt x="2193" y="20929"/>
                    <a:pt x="2224" y="20894"/>
                  </a:cubicBezTo>
                  <a:cubicBezTo>
                    <a:pt x="2254" y="20859"/>
                    <a:pt x="2309" y="20841"/>
                    <a:pt x="2319" y="20882"/>
                  </a:cubicBezTo>
                  <a:cubicBezTo>
                    <a:pt x="2350" y="20841"/>
                    <a:pt x="2390" y="20818"/>
                    <a:pt x="2435" y="20829"/>
                  </a:cubicBezTo>
                  <a:cubicBezTo>
                    <a:pt x="2456" y="20829"/>
                    <a:pt x="2476" y="20841"/>
                    <a:pt x="2496" y="20829"/>
                  </a:cubicBezTo>
                  <a:cubicBezTo>
                    <a:pt x="2531" y="20818"/>
                    <a:pt x="2551" y="20783"/>
                    <a:pt x="2551" y="20747"/>
                  </a:cubicBezTo>
                  <a:cubicBezTo>
                    <a:pt x="2551" y="20706"/>
                    <a:pt x="2541" y="20671"/>
                    <a:pt x="2531" y="20636"/>
                  </a:cubicBezTo>
                  <a:cubicBezTo>
                    <a:pt x="2561" y="20660"/>
                    <a:pt x="2602" y="20624"/>
                    <a:pt x="2612" y="20572"/>
                  </a:cubicBezTo>
                  <a:cubicBezTo>
                    <a:pt x="2627" y="20536"/>
                    <a:pt x="2602" y="20490"/>
                    <a:pt x="2582" y="20449"/>
                  </a:cubicBezTo>
                  <a:cubicBezTo>
                    <a:pt x="2627" y="20460"/>
                    <a:pt x="2657" y="20413"/>
                    <a:pt x="2657" y="20367"/>
                  </a:cubicBezTo>
                  <a:cubicBezTo>
                    <a:pt x="2657" y="20314"/>
                    <a:pt x="2647" y="20279"/>
                    <a:pt x="2637" y="20232"/>
                  </a:cubicBezTo>
                  <a:cubicBezTo>
                    <a:pt x="2627" y="20167"/>
                    <a:pt x="2647" y="20091"/>
                    <a:pt x="2688" y="20044"/>
                  </a:cubicBezTo>
                  <a:cubicBezTo>
                    <a:pt x="2688" y="19968"/>
                    <a:pt x="2677" y="19910"/>
                    <a:pt x="2647" y="19845"/>
                  </a:cubicBezTo>
                  <a:cubicBezTo>
                    <a:pt x="2647" y="19775"/>
                    <a:pt x="2667" y="19699"/>
                    <a:pt x="2708" y="19652"/>
                  </a:cubicBezTo>
                  <a:cubicBezTo>
                    <a:pt x="2708" y="19617"/>
                    <a:pt x="2718" y="19576"/>
                    <a:pt x="2718" y="19541"/>
                  </a:cubicBezTo>
                  <a:cubicBezTo>
                    <a:pt x="2763" y="19564"/>
                    <a:pt x="2814" y="19587"/>
                    <a:pt x="2869" y="19587"/>
                  </a:cubicBezTo>
                  <a:cubicBezTo>
                    <a:pt x="2879" y="19587"/>
                    <a:pt x="2899" y="19587"/>
                    <a:pt x="2909" y="19576"/>
                  </a:cubicBezTo>
                  <a:cubicBezTo>
                    <a:pt x="2919" y="19552"/>
                    <a:pt x="2889" y="19529"/>
                    <a:pt x="2889" y="19505"/>
                  </a:cubicBezTo>
                  <a:cubicBezTo>
                    <a:pt x="2889" y="19494"/>
                    <a:pt x="2899" y="19482"/>
                    <a:pt x="2909" y="19464"/>
                  </a:cubicBezTo>
                  <a:cubicBezTo>
                    <a:pt x="2965" y="19406"/>
                    <a:pt x="3015" y="19341"/>
                    <a:pt x="3091" y="19359"/>
                  </a:cubicBezTo>
                  <a:cubicBezTo>
                    <a:pt x="3071" y="19306"/>
                    <a:pt x="3106" y="19248"/>
                    <a:pt x="3141" y="19207"/>
                  </a:cubicBezTo>
                  <a:cubicBezTo>
                    <a:pt x="3172" y="19171"/>
                    <a:pt x="3217" y="19160"/>
                    <a:pt x="3247" y="19125"/>
                  </a:cubicBezTo>
                  <a:lnTo>
                    <a:pt x="3282" y="19084"/>
                  </a:lnTo>
                  <a:cubicBezTo>
                    <a:pt x="3313" y="19048"/>
                    <a:pt x="3353" y="19048"/>
                    <a:pt x="3388" y="19048"/>
                  </a:cubicBezTo>
                  <a:cubicBezTo>
                    <a:pt x="3429" y="19037"/>
                    <a:pt x="3469" y="19025"/>
                    <a:pt x="3469" y="18978"/>
                  </a:cubicBezTo>
                  <a:lnTo>
                    <a:pt x="3469" y="18937"/>
                  </a:lnTo>
                  <a:cubicBezTo>
                    <a:pt x="3484" y="18914"/>
                    <a:pt x="3504" y="18890"/>
                    <a:pt x="3504" y="18867"/>
                  </a:cubicBezTo>
                  <a:cubicBezTo>
                    <a:pt x="3504" y="18855"/>
                    <a:pt x="3504" y="18838"/>
                    <a:pt x="3494" y="18826"/>
                  </a:cubicBezTo>
                  <a:cubicBezTo>
                    <a:pt x="3484" y="18791"/>
                    <a:pt x="3484" y="18744"/>
                    <a:pt x="3494" y="18691"/>
                  </a:cubicBezTo>
                  <a:lnTo>
                    <a:pt x="3494" y="18644"/>
                  </a:lnTo>
                  <a:cubicBezTo>
                    <a:pt x="3504" y="18580"/>
                    <a:pt x="3504" y="18521"/>
                    <a:pt x="3514" y="18445"/>
                  </a:cubicBezTo>
                  <a:cubicBezTo>
                    <a:pt x="3514" y="18410"/>
                    <a:pt x="3524" y="18363"/>
                    <a:pt x="3524" y="18322"/>
                  </a:cubicBezTo>
                  <a:cubicBezTo>
                    <a:pt x="3524" y="18299"/>
                    <a:pt x="3524" y="18275"/>
                    <a:pt x="3545" y="18263"/>
                  </a:cubicBezTo>
                  <a:cubicBezTo>
                    <a:pt x="3555" y="18252"/>
                    <a:pt x="3585" y="18252"/>
                    <a:pt x="3585" y="18275"/>
                  </a:cubicBezTo>
                  <a:cubicBezTo>
                    <a:pt x="3585" y="18252"/>
                    <a:pt x="3585" y="18211"/>
                    <a:pt x="3600" y="18199"/>
                  </a:cubicBezTo>
                  <a:cubicBezTo>
                    <a:pt x="3610" y="18176"/>
                    <a:pt x="3640" y="18176"/>
                    <a:pt x="3661" y="18187"/>
                  </a:cubicBezTo>
                  <a:cubicBezTo>
                    <a:pt x="3681" y="18176"/>
                    <a:pt x="3706" y="18152"/>
                    <a:pt x="3726" y="18140"/>
                  </a:cubicBezTo>
                  <a:cubicBezTo>
                    <a:pt x="3756" y="18152"/>
                    <a:pt x="3787" y="18152"/>
                    <a:pt x="3822" y="18140"/>
                  </a:cubicBezTo>
                  <a:cubicBezTo>
                    <a:pt x="3893" y="18117"/>
                    <a:pt x="3968" y="18099"/>
                    <a:pt x="4044" y="18058"/>
                  </a:cubicBezTo>
                  <a:cubicBezTo>
                    <a:pt x="4044" y="18082"/>
                    <a:pt x="4054" y="18105"/>
                    <a:pt x="4054" y="18129"/>
                  </a:cubicBezTo>
                  <a:cubicBezTo>
                    <a:pt x="4084" y="18129"/>
                    <a:pt x="4124" y="18129"/>
                    <a:pt x="4150" y="18164"/>
                  </a:cubicBezTo>
                  <a:cubicBezTo>
                    <a:pt x="4150" y="18176"/>
                    <a:pt x="4150" y="18187"/>
                    <a:pt x="4160" y="18199"/>
                  </a:cubicBezTo>
                  <a:cubicBezTo>
                    <a:pt x="4170" y="18240"/>
                    <a:pt x="4200" y="18275"/>
                    <a:pt x="4230" y="18275"/>
                  </a:cubicBezTo>
                  <a:cubicBezTo>
                    <a:pt x="4266" y="18287"/>
                    <a:pt x="4306" y="18275"/>
                    <a:pt x="4336" y="18275"/>
                  </a:cubicBezTo>
                  <a:cubicBezTo>
                    <a:pt x="4316" y="18334"/>
                    <a:pt x="4392" y="18398"/>
                    <a:pt x="4442" y="18363"/>
                  </a:cubicBezTo>
                  <a:cubicBezTo>
                    <a:pt x="4488" y="18410"/>
                    <a:pt x="4573" y="18386"/>
                    <a:pt x="4583" y="18310"/>
                  </a:cubicBezTo>
                  <a:cubicBezTo>
                    <a:pt x="4593" y="18287"/>
                    <a:pt x="4593" y="18275"/>
                    <a:pt x="4603" y="18252"/>
                  </a:cubicBezTo>
                  <a:cubicBezTo>
                    <a:pt x="4634" y="18199"/>
                    <a:pt x="4699" y="18240"/>
                    <a:pt x="4750" y="18199"/>
                  </a:cubicBezTo>
                  <a:cubicBezTo>
                    <a:pt x="4730" y="18187"/>
                    <a:pt x="4730" y="18140"/>
                    <a:pt x="4740" y="18117"/>
                  </a:cubicBezTo>
                  <a:cubicBezTo>
                    <a:pt x="4750" y="18099"/>
                    <a:pt x="4785" y="18082"/>
                    <a:pt x="4815" y="18082"/>
                  </a:cubicBezTo>
                  <a:cubicBezTo>
                    <a:pt x="4846" y="18082"/>
                    <a:pt x="4901" y="18099"/>
                    <a:pt x="4901" y="18058"/>
                  </a:cubicBezTo>
                  <a:lnTo>
                    <a:pt x="4866" y="17988"/>
                  </a:lnTo>
                  <a:cubicBezTo>
                    <a:pt x="4901" y="18000"/>
                    <a:pt x="4931" y="17976"/>
                    <a:pt x="4951" y="17935"/>
                  </a:cubicBezTo>
                  <a:cubicBezTo>
                    <a:pt x="4997" y="17877"/>
                    <a:pt x="5037" y="17824"/>
                    <a:pt x="5077" y="17765"/>
                  </a:cubicBezTo>
                  <a:cubicBezTo>
                    <a:pt x="5143" y="17777"/>
                    <a:pt x="5203" y="17742"/>
                    <a:pt x="5229" y="17678"/>
                  </a:cubicBezTo>
                  <a:cubicBezTo>
                    <a:pt x="5269" y="17713"/>
                    <a:pt x="5335" y="17713"/>
                    <a:pt x="5385" y="17678"/>
                  </a:cubicBezTo>
                  <a:cubicBezTo>
                    <a:pt x="5405" y="17713"/>
                    <a:pt x="5415" y="17754"/>
                    <a:pt x="5405" y="17789"/>
                  </a:cubicBezTo>
                  <a:cubicBezTo>
                    <a:pt x="5451" y="17801"/>
                    <a:pt x="5481" y="17836"/>
                    <a:pt x="5511" y="17865"/>
                  </a:cubicBezTo>
                  <a:cubicBezTo>
                    <a:pt x="5546" y="17888"/>
                    <a:pt x="5597" y="17900"/>
                    <a:pt x="5627" y="17877"/>
                  </a:cubicBezTo>
                  <a:cubicBezTo>
                    <a:pt x="5637" y="17900"/>
                    <a:pt x="5637" y="17935"/>
                    <a:pt x="5627" y="17959"/>
                  </a:cubicBezTo>
                  <a:cubicBezTo>
                    <a:pt x="5703" y="17988"/>
                    <a:pt x="5758" y="18094"/>
                    <a:pt x="5723" y="18164"/>
                  </a:cubicBezTo>
                  <a:cubicBezTo>
                    <a:pt x="5713" y="18176"/>
                    <a:pt x="5713" y="18199"/>
                    <a:pt x="5713" y="18211"/>
                  </a:cubicBezTo>
                  <a:cubicBezTo>
                    <a:pt x="5723" y="18240"/>
                    <a:pt x="5758" y="18240"/>
                    <a:pt x="5768" y="18275"/>
                  </a:cubicBezTo>
                  <a:lnTo>
                    <a:pt x="5768" y="18310"/>
                  </a:lnTo>
                  <a:cubicBezTo>
                    <a:pt x="5768" y="18375"/>
                    <a:pt x="5758" y="18433"/>
                    <a:pt x="5758" y="18498"/>
                  </a:cubicBezTo>
                  <a:cubicBezTo>
                    <a:pt x="5788" y="18509"/>
                    <a:pt x="5819" y="18521"/>
                    <a:pt x="5864" y="18545"/>
                  </a:cubicBezTo>
                  <a:cubicBezTo>
                    <a:pt x="5874" y="18533"/>
                    <a:pt x="5894" y="18533"/>
                    <a:pt x="5904" y="18521"/>
                  </a:cubicBezTo>
                  <a:cubicBezTo>
                    <a:pt x="5904" y="18580"/>
                    <a:pt x="5995" y="18545"/>
                    <a:pt x="6015" y="18597"/>
                  </a:cubicBezTo>
                  <a:cubicBezTo>
                    <a:pt x="6025" y="18621"/>
                    <a:pt x="6015" y="18644"/>
                    <a:pt x="6025" y="18668"/>
                  </a:cubicBezTo>
                  <a:cubicBezTo>
                    <a:pt x="6035" y="18703"/>
                    <a:pt x="6101" y="18703"/>
                    <a:pt x="6131" y="18732"/>
                  </a:cubicBezTo>
                  <a:cubicBezTo>
                    <a:pt x="6141" y="18744"/>
                    <a:pt x="6151" y="18767"/>
                    <a:pt x="6161" y="18779"/>
                  </a:cubicBezTo>
                  <a:cubicBezTo>
                    <a:pt x="6187" y="18814"/>
                    <a:pt x="6227" y="18855"/>
                    <a:pt x="6257" y="18879"/>
                  </a:cubicBezTo>
                  <a:cubicBezTo>
                    <a:pt x="6303" y="18902"/>
                    <a:pt x="6343" y="18937"/>
                    <a:pt x="6373" y="18961"/>
                  </a:cubicBezTo>
                  <a:cubicBezTo>
                    <a:pt x="6419" y="19002"/>
                    <a:pt x="6469" y="19025"/>
                    <a:pt x="6514" y="19060"/>
                  </a:cubicBezTo>
                  <a:cubicBezTo>
                    <a:pt x="6545" y="19125"/>
                    <a:pt x="6605" y="19160"/>
                    <a:pt x="6671" y="19148"/>
                  </a:cubicBezTo>
                  <a:cubicBezTo>
                    <a:pt x="6671" y="19218"/>
                    <a:pt x="6736" y="19271"/>
                    <a:pt x="6787" y="19318"/>
                  </a:cubicBezTo>
                  <a:cubicBezTo>
                    <a:pt x="6852" y="19359"/>
                    <a:pt x="6903" y="19406"/>
                    <a:pt x="6968" y="19441"/>
                  </a:cubicBezTo>
                  <a:cubicBezTo>
                    <a:pt x="6958" y="19505"/>
                    <a:pt x="7009" y="19541"/>
                    <a:pt x="7064" y="19564"/>
                  </a:cubicBezTo>
                  <a:cubicBezTo>
                    <a:pt x="7104" y="19587"/>
                    <a:pt x="7170" y="19605"/>
                    <a:pt x="7180" y="19664"/>
                  </a:cubicBezTo>
                  <a:cubicBezTo>
                    <a:pt x="7190" y="19728"/>
                    <a:pt x="7160" y="19810"/>
                    <a:pt x="7200" y="19833"/>
                  </a:cubicBezTo>
                  <a:cubicBezTo>
                    <a:pt x="7210" y="19845"/>
                    <a:pt x="7230" y="19845"/>
                    <a:pt x="7230" y="19863"/>
                  </a:cubicBezTo>
                  <a:cubicBezTo>
                    <a:pt x="7240" y="19874"/>
                    <a:pt x="7230" y="19886"/>
                    <a:pt x="7230" y="19910"/>
                  </a:cubicBezTo>
                  <a:cubicBezTo>
                    <a:pt x="7230" y="19945"/>
                    <a:pt x="7256" y="19974"/>
                    <a:pt x="7266" y="19998"/>
                  </a:cubicBezTo>
                  <a:cubicBezTo>
                    <a:pt x="7281" y="20027"/>
                    <a:pt x="7276" y="20068"/>
                    <a:pt x="7251" y="20080"/>
                  </a:cubicBezTo>
                  <a:cubicBezTo>
                    <a:pt x="7306" y="20091"/>
                    <a:pt x="7336" y="20156"/>
                    <a:pt x="7326" y="20214"/>
                  </a:cubicBezTo>
                  <a:cubicBezTo>
                    <a:pt x="7316" y="20290"/>
                    <a:pt x="7240" y="20326"/>
                    <a:pt x="7200" y="20390"/>
                  </a:cubicBezTo>
                  <a:cubicBezTo>
                    <a:pt x="7180" y="20425"/>
                    <a:pt x="7170" y="20472"/>
                    <a:pt x="7170" y="20525"/>
                  </a:cubicBezTo>
                  <a:cubicBezTo>
                    <a:pt x="7170" y="20536"/>
                    <a:pt x="7170" y="20548"/>
                    <a:pt x="7180" y="20560"/>
                  </a:cubicBezTo>
                  <a:cubicBezTo>
                    <a:pt x="7190" y="20572"/>
                    <a:pt x="7200" y="20572"/>
                    <a:pt x="7210" y="20572"/>
                  </a:cubicBezTo>
                  <a:cubicBezTo>
                    <a:pt x="7240" y="20595"/>
                    <a:pt x="7240" y="20660"/>
                    <a:pt x="7286" y="20671"/>
                  </a:cubicBezTo>
                  <a:cubicBezTo>
                    <a:pt x="7296" y="20671"/>
                    <a:pt x="7316" y="20660"/>
                    <a:pt x="7326" y="20671"/>
                  </a:cubicBezTo>
                  <a:cubicBezTo>
                    <a:pt x="7336" y="20671"/>
                    <a:pt x="7346" y="20683"/>
                    <a:pt x="7372" y="20683"/>
                  </a:cubicBezTo>
                  <a:cubicBezTo>
                    <a:pt x="7412" y="20695"/>
                    <a:pt x="7442" y="20636"/>
                    <a:pt x="7452" y="20595"/>
                  </a:cubicBezTo>
                  <a:cubicBezTo>
                    <a:pt x="7462" y="20548"/>
                    <a:pt x="7472" y="20501"/>
                    <a:pt x="7508" y="20460"/>
                  </a:cubicBezTo>
                  <a:cubicBezTo>
                    <a:pt x="7538" y="20437"/>
                    <a:pt x="7578" y="20437"/>
                    <a:pt x="7593" y="20402"/>
                  </a:cubicBezTo>
                  <a:cubicBezTo>
                    <a:pt x="7593" y="20378"/>
                    <a:pt x="7568" y="20378"/>
                    <a:pt x="7558" y="20367"/>
                  </a:cubicBezTo>
                  <a:cubicBezTo>
                    <a:pt x="7538" y="20349"/>
                    <a:pt x="7558" y="20314"/>
                    <a:pt x="7568" y="20290"/>
                  </a:cubicBezTo>
                  <a:cubicBezTo>
                    <a:pt x="7578" y="20267"/>
                    <a:pt x="7614" y="20267"/>
                    <a:pt x="7624" y="20244"/>
                  </a:cubicBezTo>
                  <a:cubicBezTo>
                    <a:pt x="7634" y="20214"/>
                    <a:pt x="7614" y="20191"/>
                    <a:pt x="7614" y="20179"/>
                  </a:cubicBezTo>
                  <a:cubicBezTo>
                    <a:pt x="7578" y="20109"/>
                    <a:pt x="7568" y="20021"/>
                    <a:pt x="7578" y="19945"/>
                  </a:cubicBezTo>
                  <a:cubicBezTo>
                    <a:pt x="7548" y="19945"/>
                    <a:pt x="7548" y="19898"/>
                    <a:pt x="7548" y="19863"/>
                  </a:cubicBezTo>
                  <a:cubicBezTo>
                    <a:pt x="7568" y="19763"/>
                    <a:pt x="7593" y="19675"/>
                    <a:pt x="7644" y="19605"/>
                  </a:cubicBezTo>
                  <a:lnTo>
                    <a:pt x="7770" y="19640"/>
                  </a:lnTo>
                  <a:cubicBezTo>
                    <a:pt x="7790" y="19640"/>
                    <a:pt x="7805" y="19652"/>
                    <a:pt x="7825" y="19664"/>
                  </a:cubicBezTo>
                  <a:cubicBezTo>
                    <a:pt x="7835" y="19675"/>
                    <a:pt x="7846" y="19687"/>
                    <a:pt x="7846" y="19699"/>
                  </a:cubicBezTo>
                  <a:cubicBezTo>
                    <a:pt x="7876" y="19775"/>
                    <a:pt x="7921" y="19833"/>
                    <a:pt x="7951" y="19910"/>
                  </a:cubicBezTo>
                  <a:cubicBezTo>
                    <a:pt x="8002" y="19910"/>
                    <a:pt x="8057" y="19833"/>
                    <a:pt x="8037" y="19775"/>
                  </a:cubicBezTo>
                  <a:cubicBezTo>
                    <a:pt x="8057" y="19763"/>
                    <a:pt x="8067" y="19751"/>
                    <a:pt x="8088" y="19740"/>
                  </a:cubicBezTo>
                  <a:cubicBezTo>
                    <a:pt x="8057" y="19728"/>
                    <a:pt x="8037" y="19687"/>
                    <a:pt x="8027" y="19640"/>
                  </a:cubicBezTo>
                  <a:cubicBezTo>
                    <a:pt x="8012" y="19605"/>
                    <a:pt x="8027" y="19552"/>
                    <a:pt x="8012" y="19517"/>
                  </a:cubicBezTo>
                  <a:cubicBezTo>
                    <a:pt x="7992" y="19418"/>
                    <a:pt x="7896" y="19371"/>
                    <a:pt x="7805" y="19341"/>
                  </a:cubicBezTo>
                  <a:cubicBezTo>
                    <a:pt x="7719" y="19330"/>
                    <a:pt x="7634" y="19330"/>
                    <a:pt x="7558" y="19283"/>
                  </a:cubicBezTo>
                  <a:lnTo>
                    <a:pt x="7558" y="19195"/>
                  </a:lnTo>
                  <a:cubicBezTo>
                    <a:pt x="7452" y="19183"/>
                    <a:pt x="7372" y="19084"/>
                    <a:pt x="7336" y="18978"/>
                  </a:cubicBezTo>
                  <a:cubicBezTo>
                    <a:pt x="7306" y="18949"/>
                    <a:pt x="7276" y="18961"/>
                    <a:pt x="7240" y="18961"/>
                  </a:cubicBezTo>
                  <a:cubicBezTo>
                    <a:pt x="7210" y="18961"/>
                    <a:pt x="7170" y="18937"/>
                    <a:pt x="7180" y="18902"/>
                  </a:cubicBezTo>
                  <a:cubicBezTo>
                    <a:pt x="7124" y="18890"/>
                    <a:pt x="7074" y="18855"/>
                    <a:pt x="7029" y="18814"/>
                  </a:cubicBezTo>
                  <a:cubicBezTo>
                    <a:pt x="6988" y="18779"/>
                    <a:pt x="6933" y="18732"/>
                    <a:pt x="6893" y="18756"/>
                  </a:cubicBezTo>
                  <a:cubicBezTo>
                    <a:pt x="6807" y="18691"/>
                    <a:pt x="6746" y="18609"/>
                    <a:pt x="6711" y="18509"/>
                  </a:cubicBezTo>
                  <a:cubicBezTo>
                    <a:pt x="6691" y="18445"/>
                    <a:pt x="6681" y="18375"/>
                    <a:pt x="6671" y="18299"/>
                  </a:cubicBezTo>
                  <a:cubicBezTo>
                    <a:pt x="6651" y="18252"/>
                    <a:pt x="6620" y="18199"/>
                    <a:pt x="6585" y="18164"/>
                  </a:cubicBezTo>
                  <a:cubicBezTo>
                    <a:pt x="6535" y="18094"/>
                    <a:pt x="6459" y="18035"/>
                    <a:pt x="6383" y="17976"/>
                  </a:cubicBezTo>
                  <a:cubicBezTo>
                    <a:pt x="6398" y="17935"/>
                    <a:pt x="6363" y="17888"/>
                    <a:pt x="6333" y="17888"/>
                  </a:cubicBezTo>
                  <a:cubicBezTo>
                    <a:pt x="6343" y="17853"/>
                    <a:pt x="6343" y="17801"/>
                    <a:pt x="6333" y="17765"/>
                  </a:cubicBezTo>
                  <a:cubicBezTo>
                    <a:pt x="6323" y="17777"/>
                    <a:pt x="6313" y="17801"/>
                    <a:pt x="6303" y="17812"/>
                  </a:cubicBezTo>
                  <a:cubicBezTo>
                    <a:pt x="6277" y="17754"/>
                    <a:pt x="6267" y="17689"/>
                    <a:pt x="6293" y="17631"/>
                  </a:cubicBezTo>
                  <a:lnTo>
                    <a:pt x="6257" y="17631"/>
                  </a:lnTo>
                  <a:cubicBezTo>
                    <a:pt x="6267" y="17590"/>
                    <a:pt x="6293" y="17566"/>
                    <a:pt x="6313" y="17531"/>
                  </a:cubicBezTo>
                  <a:cubicBezTo>
                    <a:pt x="6257" y="17496"/>
                    <a:pt x="6217" y="17420"/>
                    <a:pt x="6217" y="17350"/>
                  </a:cubicBezTo>
                  <a:cubicBezTo>
                    <a:pt x="6227" y="17361"/>
                    <a:pt x="6247" y="17350"/>
                    <a:pt x="6257" y="17332"/>
                  </a:cubicBezTo>
                  <a:cubicBezTo>
                    <a:pt x="6267" y="17320"/>
                    <a:pt x="6267" y="17297"/>
                    <a:pt x="6277" y="17285"/>
                  </a:cubicBezTo>
                  <a:cubicBezTo>
                    <a:pt x="6293" y="17262"/>
                    <a:pt x="6313" y="17262"/>
                    <a:pt x="6333" y="17250"/>
                  </a:cubicBezTo>
                  <a:cubicBezTo>
                    <a:pt x="6398" y="17226"/>
                    <a:pt x="6449" y="17185"/>
                    <a:pt x="6499" y="17139"/>
                  </a:cubicBezTo>
                  <a:cubicBezTo>
                    <a:pt x="6514" y="17162"/>
                    <a:pt x="6545" y="17162"/>
                    <a:pt x="6555" y="17150"/>
                  </a:cubicBezTo>
                  <a:cubicBezTo>
                    <a:pt x="6605" y="17185"/>
                    <a:pt x="6630" y="17250"/>
                    <a:pt x="6620" y="17308"/>
                  </a:cubicBezTo>
                  <a:cubicBezTo>
                    <a:pt x="6651" y="17297"/>
                    <a:pt x="6691" y="17320"/>
                    <a:pt x="6701" y="17361"/>
                  </a:cubicBezTo>
                  <a:cubicBezTo>
                    <a:pt x="6711" y="17396"/>
                    <a:pt x="6711" y="17432"/>
                    <a:pt x="6726" y="17484"/>
                  </a:cubicBezTo>
                  <a:cubicBezTo>
                    <a:pt x="6746" y="17473"/>
                    <a:pt x="6767" y="17455"/>
                    <a:pt x="6787" y="17484"/>
                  </a:cubicBezTo>
                  <a:cubicBezTo>
                    <a:pt x="6807" y="17496"/>
                    <a:pt x="6807" y="17531"/>
                    <a:pt x="6807" y="17555"/>
                  </a:cubicBezTo>
                  <a:cubicBezTo>
                    <a:pt x="6817" y="17555"/>
                    <a:pt x="6832" y="17555"/>
                    <a:pt x="6842" y="17543"/>
                  </a:cubicBezTo>
                  <a:lnTo>
                    <a:pt x="6842" y="17590"/>
                  </a:lnTo>
                  <a:cubicBezTo>
                    <a:pt x="6862" y="17578"/>
                    <a:pt x="6872" y="17578"/>
                    <a:pt x="6893" y="17566"/>
                  </a:cubicBezTo>
                  <a:cubicBezTo>
                    <a:pt x="6893" y="17590"/>
                    <a:pt x="6903" y="17607"/>
                    <a:pt x="6903" y="17631"/>
                  </a:cubicBezTo>
                  <a:cubicBezTo>
                    <a:pt x="6933" y="17631"/>
                    <a:pt x="6968" y="17642"/>
                    <a:pt x="6978" y="17678"/>
                  </a:cubicBezTo>
                  <a:cubicBezTo>
                    <a:pt x="6988" y="17701"/>
                    <a:pt x="6988" y="17754"/>
                    <a:pt x="6968" y="17777"/>
                  </a:cubicBezTo>
                  <a:cubicBezTo>
                    <a:pt x="6988" y="17777"/>
                    <a:pt x="6998" y="17789"/>
                    <a:pt x="7019" y="17789"/>
                  </a:cubicBezTo>
                  <a:lnTo>
                    <a:pt x="7054" y="17865"/>
                  </a:lnTo>
                  <a:cubicBezTo>
                    <a:pt x="7054" y="17877"/>
                    <a:pt x="7074" y="17888"/>
                    <a:pt x="7074" y="17877"/>
                  </a:cubicBezTo>
                  <a:lnTo>
                    <a:pt x="7074" y="17912"/>
                  </a:lnTo>
                  <a:cubicBezTo>
                    <a:pt x="7104" y="17912"/>
                    <a:pt x="7124" y="17959"/>
                    <a:pt x="7114" y="18000"/>
                  </a:cubicBezTo>
                  <a:cubicBezTo>
                    <a:pt x="7135" y="18000"/>
                    <a:pt x="7145" y="18023"/>
                    <a:pt x="7160" y="18047"/>
                  </a:cubicBezTo>
                  <a:cubicBezTo>
                    <a:pt x="7190" y="18047"/>
                    <a:pt x="7220" y="18058"/>
                    <a:pt x="7251" y="18070"/>
                  </a:cubicBezTo>
                  <a:cubicBezTo>
                    <a:pt x="7240" y="18105"/>
                    <a:pt x="7230" y="18129"/>
                    <a:pt x="7230" y="18164"/>
                  </a:cubicBezTo>
                  <a:cubicBezTo>
                    <a:pt x="7240" y="18164"/>
                    <a:pt x="7266" y="18176"/>
                    <a:pt x="7266" y="18187"/>
                  </a:cubicBezTo>
                  <a:cubicBezTo>
                    <a:pt x="7276" y="18187"/>
                    <a:pt x="7286" y="18187"/>
                    <a:pt x="7286" y="18176"/>
                  </a:cubicBezTo>
                  <a:cubicBezTo>
                    <a:pt x="7286" y="18187"/>
                    <a:pt x="7296" y="18199"/>
                    <a:pt x="7306" y="18199"/>
                  </a:cubicBezTo>
                  <a:cubicBezTo>
                    <a:pt x="7316" y="18187"/>
                    <a:pt x="7336" y="18176"/>
                    <a:pt x="7346" y="18152"/>
                  </a:cubicBezTo>
                  <a:cubicBezTo>
                    <a:pt x="7372" y="18187"/>
                    <a:pt x="7392" y="18228"/>
                    <a:pt x="7402" y="18263"/>
                  </a:cubicBezTo>
                  <a:cubicBezTo>
                    <a:pt x="7432" y="18287"/>
                    <a:pt x="7462" y="18287"/>
                    <a:pt x="7498" y="18263"/>
                  </a:cubicBezTo>
                  <a:cubicBezTo>
                    <a:pt x="7548" y="18351"/>
                    <a:pt x="7634" y="18398"/>
                    <a:pt x="7730" y="18375"/>
                  </a:cubicBezTo>
                  <a:cubicBezTo>
                    <a:pt x="7719" y="18410"/>
                    <a:pt x="7750" y="18433"/>
                    <a:pt x="7780" y="18445"/>
                  </a:cubicBezTo>
                  <a:cubicBezTo>
                    <a:pt x="7815" y="18457"/>
                    <a:pt x="7846" y="18486"/>
                    <a:pt x="7846" y="18521"/>
                  </a:cubicBezTo>
                  <a:cubicBezTo>
                    <a:pt x="7846" y="18545"/>
                    <a:pt x="7846" y="18568"/>
                    <a:pt x="7856" y="18580"/>
                  </a:cubicBezTo>
                  <a:cubicBezTo>
                    <a:pt x="7866" y="18597"/>
                    <a:pt x="7876" y="18597"/>
                    <a:pt x="7896" y="18609"/>
                  </a:cubicBezTo>
                  <a:cubicBezTo>
                    <a:pt x="7951" y="18621"/>
                    <a:pt x="8002" y="18644"/>
                    <a:pt x="8047" y="18691"/>
                  </a:cubicBezTo>
                  <a:cubicBezTo>
                    <a:pt x="8067" y="18668"/>
                    <a:pt x="8108" y="18703"/>
                    <a:pt x="8108" y="18744"/>
                  </a:cubicBezTo>
                  <a:cubicBezTo>
                    <a:pt x="8143" y="18744"/>
                    <a:pt x="8183" y="18756"/>
                    <a:pt x="8214" y="18756"/>
                  </a:cubicBezTo>
                  <a:cubicBezTo>
                    <a:pt x="8224" y="18756"/>
                    <a:pt x="8229" y="18756"/>
                    <a:pt x="8239" y="18767"/>
                  </a:cubicBezTo>
                  <a:cubicBezTo>
                    <a:pt x="8254" y="18785"/>
                    <a:pt x="8249" y="18791"/>
                    <a:pt x="8249" y="18802"/>
                  </a:cubicBezTo>
                  <a:cubicBezTo>
                    <a:pt x="8259" y="18879"/>
                    <a:pt x="8345" y="18937"/>
                    <a:pt x="8405" y="18902"/>
                  </a:cubicBezTo>
                  <a:cubicBezTo>
                    <a:pt x="8435" y="18925"/>
                    <a:pt x="8395" y="18990"/>
                    <a:pt x="8405" y="19025"/>
                  </a:cubicBezTo>
                  <a:cubicBezTo>
                    <a:pt x="8405" y="19037"/>
                    <a:pt x="8415" y="19048"/>
                    <a:pt x="8425" y="19060"/>
                  </a:cubicBezTo>
                  <a:cubicBezTo>
                    <a:pt x="8446" y="19113"/>
                    <a:pt x="8415" y="19171"/>
                    <a:pt x="8446" y="19218"/>
                  </a:cubicBezTo>
                  <a:cubicBezTo>
                    <a:pt x="8425" y="19207"/>
                    <a:pt x="8395" y="19218"/>
                    <a:pt x="8395" y="19259"/>
                  </a:cubicBezTo>
                  <a:cubicBezTo>
                    <a:pt x="8385" y="19283"/>
                    <a:pt x="8405" y="19318"/>
                    <a:pt x="8415" y="19330"/>
                  </a:cubicBezTo>
                  <a:cubicBezTo>
                    <a:pt x="8375" y="19318"/>
                    <a:pt x="8330" y="19359"/>
                    <a:pt x="8319" y="19406"/>
                  </a:cubicBezTo>
                  <a:cubicBezTo>
                    <a:pt x="8355" y="19418"/>
                    <a:pt x="8385" y="19429"/>
                    <a:pt x="8375" y="19464"/>
                  </a:cubicBezTo>
                  <a:cubicBezTo>
                    <a:pt x="8375" y="19482"/>
                    <a:pt x="8365" y="19482"/>
                    <a:pt x="8365" y="19494"/>
                  </a:cubicBezTo>
                  <a:cubicBezTo>
                    <a:pt x="8355" y="19529"/>
                    <a:pt x="8395" y="19564"/>
                    <a:pt x="8425" y="19576"/>
                  </a:cubicBezTo>
                  <a:cubicBezTo>
                    <a:pt x="8415" y="19605"/>
                    <a:pt x="8425" y="19640"/>
                    <a:pt x="8435" y="19664"/>
                  </a:cubicBezTo>
                  <a:cubicBezTo>
                    <a:pt x="8446" y="19675"/>
                    <a:pt x="8461" y="19699"/>
                    <a:pt x="8471" y="19710"/>
                  </a:cubicBezTo>
                  <a:cubicBezTo>
                    <a:pt x="8471" y="19740"/>
                    <a:pt x="8446" y="19775"/>
                    <a:pt x="8471" y="19798"/>
                  </a:cubicBezTo>
                  <a:cubicBezTo>
                    <a:pt x="8481" y="19822"/>
                    <a:pt x="8511" y="19822"/>
                    <a:pt x="8511" y="19845"/>
                  </a:cubicBezTo>
                  <a:cubicBezTo>
                    <a:pt x="8511" y="19863"/>
                    <a:pt x="8501" y="19886"/>
                    <a:pt x="8501" y="19898"/>
                  </a:cubicBezTo>
                  <a:cubicBezTo>
                    <a:pt x="8491" y="19933"/>
                    <a:pt x="8511" y="19968"/>
                    <a:pt x="8531" y="19998"/>
                  </a:cubicBezTo>
                  <a:cubicBezTo>
                    <a:pt x="8541" y="19998"/>
                    <a:pt x="8551" y="19986"/>
                    <a:pt x="8567" y="19986"/>
                  </a:cubicBezTo>
                  <a:cubicBezTo>
                    <a:pt x="8587" y="20021"/>
                    <a:pt x="8607" y="20068"/>
                    <a:pt x="8617" y="20109"/>
                  </a:cubicBezTo>
                  <a:cubicBezTo>
                    <a:pt x="8637" y="20091"/>
                    <a:pt x="8652" y="20121"/>
                    <a:pt x="8672" y="20132"/>
                  </a:cubicBezTo>
                  <a:cubicBezTo>
                    <a:pt x="8698" y="20144"/>
                    <a:pt x="8713" y="20144"/>
                    <a:pt x="8723" y="20132"/>
                  </a:cubicBezTo>
                  <a:cubicBezTo>
                    <a:pt x="8723" y="20156"/>
                    <a:pt x="8733" y="20167"/>
                    <a:pt x="8753" y="20179"/>
                  </a:cubicBezTo>
                  <a:cubicBezTo>
                    <a:pt x="8763" y="20191"/>
                    <a:pt x="8778" y="20214"/>
                    <a:pt x="8763" y="20232"/>
                  </a:cubicBezTo>
                  <a:cubicBezTo>
                    <a:pt x="8763" y="20232"/>
                    <a:pt x="8753" y="20232"/>
                    <a:pt x="8753" y="20244"/>
                  </a:cubicBezTo>
                  <a:cubicBezTo>
                    <a:pt x="8733" y="20255"/>
                    <a:pt x="8743" y="20290"/>
                    <a:pt x="8763" y="20314"/>
                  </a:cubicBezTo>
                  <a:cubicBezTo>
                    <a:pt x="8778" y="20337"/>
                    <a:pt x="8798" y="20378"/>
                    <a:pt x="8778" y="20390"/>
                  </a:cubicBezTo>
                  <a:cubicBezTo>
                    <a:pt x="8778" y="20413"/>
                    <a:pt x="8753" y="20449"/>
                    <a:pt x="8753" y="20472"/>
                  </a:cubicBezTo>
                  <a:cubicBezTo>
                    <a:pt x="8743" y="20460"/>
                    <a:pt x="8723" y="20472"/>
                    <a:pt x="8713" y="20490"/>
                  </a:cubicBezTo>
                  <a:cubicBezTo>
                    <a:pt x="8733" y="20490"/>
                    <a:pt x="8733" y="20525"/>
                    <a:pt x="8713" y="20536"/>
                  </a:cubicBezTo>
                  <a:cubicBezTo>
                    <a:pt x="8703" y="20548"/>
                    <a:pt x="8682" y="20548"/>
                    <a:pt x="8657" y="20548"/>
                  </a:cubicBezTo>
                  <a:cubicBezTo>
                    <a:pt x="8637" y="20548"/>
                    <a:pt x="8617" y="20560"/>
                    <a:pt x="8617" y="20583"/>
                  </a:cubicBezTo>
                  <a:cubicBezTo>
                    <a:pt x="8617" y="20595"/>
                    <a:pt x="8627" y="20613"/>
                    <a:pt x="8627" y="20613"/>
                  </a:cubicBezTo>
                  <a:cubicBezTo>
                    <a:pt x="8637" y="20636"/>
                    <a:pt x="8627" y="20671"/>
                    <a:pt x="8607" y="20683"/>
                  </a:cubicBezTo>
                  <a:cubicBezTo>
                    <a:pt x="8713" y="20683"/>
                    <a:pt x="8809" y="20695"/>
                    <a:pt x="8904" y="20736"/>
                  </a:cubicBezTo>
                  <a:cubicBezTo>
                    <a:pt x="8914" y="20736"/>
                    <a:pt x="8914" y="20736"/>
                    <a:pt x="8914" y="20747"/>
                  </a:cubicBezTo>
                  <a:cubicBezTo>
                    <a:pt x="8914" y="20747"/>
                    <a:pt x="8924" y="20759"/>
                    <a:pt x="8924" y="20771"/>
                  </a:cubicBezTo>
                  <a:cubicBezTo>
                    <a:pt x="8924" y="20794"/>
                    <a:pt x="8935" y="20818"/>
                    <a:pt x="8935" y="20841"/>
                  </a:cubicBezTo>
                  <a:cubicBezTo>
                    <a:pt x="8955" y="20859"/>
                    <a:pt x="8965" y="20882"/>
                    <a:pt x="8955" y="20906"/>
                  </a:cubicBezTo>
                  <a:cubicBezTo>
                    <a:pt x="8975" y="20894"/>
                    <a:pt x="9010" y="20917"/>
                    <a:pt x="9020" y="20941"/>
                  </a:cubicBezTo>
                  <a:cubicBezTo>
                    <a:pt x="9030" y="20964"/>
                    <a:pt x="9040" y="21005"/>
                    <a:pt x="9051" y="21029"/>
                  </a:cubicBezTo>
                  <a:cubicBezTo>
                    <a:pt x="9071" y="21087"/>
                    <a:pt x="9106" y="21152"/>
                    <a:pt x="9146" y="21198"/>
                  </a:cubicBezTo>
                  <a:lnTo>
                    <a:pt x="9156" y="21187"/>
                  </a:lnTo>
                  <a:cubicBezTo>
                    <a:pt x="9167" y="21198"/>
                    <a:pt x="9187" y="21210"/>
                    <a:pt x="9212" y="21210"/>
                  </a:cubicBezTo>
                  <a:cubicBezTo>
                    <a:pt x="9222" y="21198"/>
                    <a:pt x="9222" y="21187"/>
                    <a:pt x="9222" y="21163"/>
                  </a:cubicBezTo>
                  <a:cubicBezTo>
                    <a:pt x="9252" y="21187"/>
                    <a:pt x="9293" y="21187"/>
                    <a:pt x="9328" y="21175"/>
                  </a:cubicBezTo>
                  <a:cubicBezTo>
                    <a:pt x="9338" y="21187"/>
                    <a:pt x="9338" y="21198"/>
                    <a:pt x="9348" y="21198"/>
                  </a:cubicBezTo>
                  <a:cubicBezTo>
                    <a:pt x="9368" y="21187"/>
                    <a:pt x="9388" y="21175"/>
                    <a:pt x="9398" y="21152"/>
                  </a:cubicBezTo>
                  <a:lnTo>
                    <a:pt x="9409" y="21140"/>
                  </a:lnTo>
                  <a:cubicBezTo>
                    <a:pt x="9409" y="21128"/>
                    <a:pt x="9398" y="21116"/>
                    <a:pt x="9398" y="21116"/>
                  </a:cubicBezTo>
                  <a:cubicBezTo>
                    <a:pt x="9378" y="21099"/>
                    <a:pt x="9358" y="21075"/>
                    <a:pt x="9348" y="21064"/>
                  </a:cubicBezTo>
                  <a:cubicBezTo>
                    <a:pt x="9368" y="21040"/>
                    <a:pt x="9368" y="21005"/>
                    <a:pt x="9368" y="20976"/>
                  </a:cubicBezTo>
                  <a:cubicBezTo>
                    <a:pt x="9348" y="20976"/>
                    <a:pt x="9328" y="20964"/>
                    <a:pt x="9303" y="20964"/>
                  </a:cubicBezTo>
                  <a:cubicBezTo>
                    <a:pt x="9328" y="20952"/>
                    <a:pt x="9338" y="20941"/>
                    <a:pt x="9358" y="20941"/>
                  </a:cubicBezTo>
                  <a:cubicBezTo>
                    <a:pt x="9348" y="20929"/>
                    <a:pt x="9338" y="20906"/>
                    <a:pt x="9318" y="20894"/>
                  </a:cubicBezTo>
                  <a:cubicBezTo>
                    <a:pt x="9328" y="20894"/>
                    <a:pt x="9338" y="20882"/>
                    <a:pt x="9348" y="20882"/>
                  </a:cubicBezTo>
                  <a:cubicBezTo>
                    <a:pt x="9348" y="20859"/>
                    <a:pt x="9338" y="20829"/>
                    <a:pt x="9318" y="20818"/>
                  </a:cubicBezTo>
                  <a:cubicBezTo>
                    <a:pt x="9328" y="20818"/>
                    <a:pt x="9348" y="20806"/>
                    <a:pt x="9358" y="20806"/>
                  </a:cubicBezTo>
                  <a:cubicBezTo>
                    <a:pt x="9368" y="20829"/>
                    <a:pt x="9388" y="20859"/>
                    <a:pt x="9398" y="20882"/>
                  </a:cubicBezTo>
                  <a:lnTo>
                    <a:pt x="9434" y="20841"/>
                  </a:lnTo>
                  <a:cubicBezTo>
                    <a:pt x="9444" y="20859"/>
                    <a:pt x="9444" y="20882"/>
                    <a:pt x="9454" y="20894"/>
                  </a:cubicBezTo>
                  <a:cubicBezTo>
                    <a:pt x="9464" y="20906"/>
                    <a:pt x="9474" y="20929"/>
                    <a:pt x="9494" y="20917"/>
                  </a:cubicBezTo>
                  <a:cubicBezTo>
                    <a:pt x="9504" y="20906"/>
                    <a:pt x="9504" y="20882"/>
                    <a:pt x="9514" y="20870"/>
                  </a:cubicBezTo>
                  <a:cubicBezTo>
                    <a:pt x="9524" y="20847"/>
                    <a:pt x="9560" y="20841"/>
                    <a:pt x="9575" y="20859"/>
                  </a:cubicBezTo>
                  <a:cubicBezTo>
                    <a:pt x="9560" y="20835"/>
                    <a:pt x="9570" y="20794"/>
                    <a:pt x="9590" y="20783"/>
                  </a:cubicBezTo>
                  <a:cubicBezTo>
                    <a:pt x="9610" y="20771"/>
                    <a:pt x="9656" y="20771"/>
                    <a:pt x="9676" y="20783"/>
                  </a:cubicBezTo>
                  <a:cubicBezTo>
                    <a:pt x="9696" y="20747"/>
                    <a:pt x="9676" y="20695"/>
                    <a:pt x="9646" y="20671"/>
                  </a:cubicBezTo>
                  <a:cubicBezTo>
                    <a:pt x="9676" y="20671"/>
                    <a:pt x="9716" y="20660"/>
                    <a:pt x="9716" y="20624"/>
                  </a:cubicBezTo>
                  <a:cubicBezTo>
                    <a:pt x="9716" y="20595"/>
                    <a:pt x="9696" y="20583"/>
                    <a:pt x="9676" y="20583"/>
                  </a:cubicBezTo>
                  <a:cubicBezTo>
                    <a:pt x="9656" y="20583"/>
                    <a:pt x="9630" y="20583"/>
                    <a:pt x="9620" y="20572"/>
                  </a:cubicBezTo>
                  <a:cubicBezTo>
                    <a:pt x="9600" y="20560"/>
                    <a:pt x="9600" y="20536"/>
                    <a:pt x="9610" y="20525"/>
                  </a:cubicBezTo>
                  <a:cubicBezTo>
                    <a:pt x="9580" y="20525"/>
                    <a:pt x="9550" y="20501"/>
                    <a:pt x="9560" y="20460"/>
                  </a:cubicBezTo>
                  <a:cubicBezTo>
                    <a:pt x="9540" y="20472"/>
                    <a:pt x="9514" y="20490"/>
                    <a:pt x="9494" y="20513"/>
                  </a:cubicBezTo>
                  <a:cubicBezTo>
                    <a:pt x="9494" y="20490"/>
                    <a:pt x="9484" y="20472"/>
                    <a:pt x="9484" y="20449"/>
                  </a:cubicBezTo>
                  <a:lnTo>
                    <a:pt x="9514" y="20449"/>
                  </a:lnTo>
                  <a:cubicBezTo>
                    <a:pt x="9550" y="20437"/>
                    <a:pt x="9524" y="20378"/>
                    <a:pt x="9504" y="20367"/>
                  </a:cubicBezTo>
                  <a:cubicBezTo>
                    <a:pt x="9474" y="20349"/>
                    <a:pt x="9444" y="20367"/>
                    <a:pt x="9419" y="20378"/>
                  </a:cubicBezTo>
                  <a:lnTo>
                    <a:pt x="9419" y="20337"/>
                  </a:lnTo>
                  <a:cubicBezTo>
                    <a:pt x="9378" y="20349"/>
                    <a:pt x="9338" y="20349"/>
                    <a:pt x="9293" y="20349"/>
                  </a:cubicBezTo>
                  <a:cubicBezTo>
                    <a:pt x="9272" y="20314"/>
                    <a:pt x="9252" y="20290"/>
                    <a:pt x="9242" y="20255"/>
                  </a:cubicBezTo>
                  <a:cubicBezTo>
                    <a:pt x="9293" y="20290"/>
                    <a:pt x="9368" y="20267"/>
                    <a:pt x="9398" y="20203"/>
                  </a:cubicBezTo>
                  <a:cubicBezTo>
                    <a:pt x="9409" y="20179"/>
                    <a:pt x="9409" y="20156"/>
                    <a:pt x="9398" y="20132"/>
                  </a:cubicBezTo>
                  <a:cubicBezTo>
                    <a:pt x="9388" y="20121"/>
                    <a:pt x="9378" y="20121"/>
                    <a:pt x="9378" y="20109"/>
                  </a:cubicBezTo>
                  <a:cubicBezTo>
                    <a:pt x="9368" y="20080"/>
                    <a:pt x="9388" y="20068"/>
                    <a:pt x="9409" y="20068"/>
                  </a:cubicBezTo>
                  <a:cubicBezTo>
                    <a:pt x="9388" y="20068"/>
                    <a:pt x="9388" y="20044"/>
                    <a:pt x="9388" y="20033"/>
                  </a:cubicBezTo>
                  <a:cubicBezTo>
                    <a:pt x="9388" y="20009"/>
                    <a:pt x="9388" y="19986"/>
                    <a:pt x="9368" y="19986"/>
                  </a:cubicBezTo>
                  <a:cubicBezTo>
                    <a:pt x="9368" y="19956"/>
                    <a:pt x="9368" y="19945"/>
                    <a:pt x="9378" y="19921"/>
                  </a:cubicBezTo>
                  <a:cubicBezTo>
                    <a:pt x="9348" y="19933"/>
                    <a:pt x="9303" y="19898"/>
                    <a:pt x="9303" y="19845"/>
                  </a:cubicBezTo>
                  <a:cubicBezTo>
                    <a:pt x="9293" y="19822"/>
                    <a:pt x="9272" y="19810"/>
                    <a:pt x="9262" y="19787"/>
                  </a:cubicBezTo>
                  <a:cubicBezTo>
                    <a:pt x="9242" y="19763"/>
                    <a:pt x="9232" y="19728"/>
                    <a:pt x="9232" y="19699"/>
                  </a:cubicBezTo>
                  <a:cubicBezTo>
                    <a:pt x="9242" y="19652"/>
                    <a:pt x="9303" y="19628"/>
                    <a:pt x="9282" y="19576"/>
                  </a:cubicBezTo>
                  <a:cubicBezTo>
                    <a:pt x="9303" y="19564"/>
                    <a:pt x="9338" y="19564"/>
                    <a:pt x="9358" y="19552"/>
                  </a:cubicBezTo>
                  <a:cubicBezTo>
                    <a:pt x="9378" y="19587"/>
                    <a:pt x="9388" y="19640"/>
                    <a:pt x="9388" y="19687"/>
                  </a:cubicBezTo>
                  <a:cubicBezTo>
                    <a:pt x="9398" y="19687"/>
                    <a:pt x="9409" y="19675"/>
                    <a:pt x="9419" y="19664"/>
                  </a:cubicBezTo>
                  <a:cubicBezTo>
                    <a:pt x="9464" y="19699"/>
                    <a:pt x="9514" y="19710"/>
                    <a:pt x="9570" y="19699"/>
                  </a:cubicBezTo>
                  <a:cubicBezTo>
                    <a:pt x="9580" y="19699"/>
                    <a:pt x="9600" y="19687"/>
                    <a:pt x="9610" y="19675"/>
                  </a:cubicBezTo>
                  <a:cubicBezTo>
                    <a:pt x="9620" y="19664"/>
                    <a:pt x="9620" y="19640"/>
                    <a:pt x="9610" y="19628"/>
                  </a:cubicBezTo>
                  <a:cubicBezTo>
                    <a:pt x="9600" y="19617"/>
                    <a:pt x="9590" y="19617"/>
                    <a:pt x="9580" y="19605"/>
                  </a:cubicBezTo>
                  <a:cubicBezTo>
                    <a:pt x="9570" y="19576"/>
                    <a:pt x="9600" y="19564"/>
                    <a:pt x="9610" y="19552"/>
                  </a:cubicBezTo>
                  <a:cubicBezTo>
                    <a:pt x="9646" y="19529"/>
                    <a:pt x="9666" y="19494"/>
                    <a:pt x="9656" y="19453"/>
                  </a:cubicBezTo>
                  <a:cubicBezTo>
                    <a:pt x="9686" y="19464"/>
                    <a:pt x="9716" y="19406"/>
                    <a:pt x="9761" y="19406"/>
                  </a:cubicBezTo>
                  <a:cubicBezTo>
                    <a:pt x="9772" y="19406"/>
                    <a:pt x="9792" y="19418"/>
                    <a:pt x="9802" y="19418"/>
                  </a:cubicBezTo>
                  <a:cubicBezTo>
                    <a:pt x="9812" y="19418"/>
                    <a:pt x="9822" y="19406"/>
                    <a:pt x="9832" y="19406"/>
                  </a:cubicBezTo>
                  <a:cubicBezTo>
                    <a:pt x="9852" y="19394"/>
                    <a:pt x="9888" y="19394"/>
                    <a:pt x="9908" y="19394"/>
                  </a:cubicBezTo>
                  <a:cubicBezTo>
                    <a:pt x="9973" y="19394"/>
                    <a:pt x="10024" y="19359"/>
                    <a:pt x="10079" y="19330"/>
                  </a:cubicBezTo>
                  <a:cubicBezTo>
                    <a:pt x="10140" y="19318"/>
                    <a:pt x="10225" y="19330"/>
                    <a:pt x="10246" y="19394"/>
                  </a:cubicBezTo>
                  <a:lnTo>
                    <a:pt x="10256" y="19394"/>
                  </a:lnTo>
                  <a:lnTo>
                    <a:pt x="10215" y="19529"/>
                  </a:lnTo>
                  <a:cubicBezTo>
                    <a:pt x="10235" y="19552"/>
                    <a:pt x="10256" y="19576"/>
                    <a:pt x="10291" y="19587"/>
                  </a:cubicBezTo>
                  <a:cubicBezTo>
                    <a:pt x="10321" y="19652"/>
                    <a:pt x="10392" y="19628"/>
                    <a:pt x="10457" y="19605"/>
                  </a:cubicBezTo>
                  <a:cubicBezTo>
                    <a:pt x="10513" y="19564"/>
                    <a:pt x="10593" y="19552"/>
                    <a:pt x="10629" y="19617"/>
                  </a:cubicBezTo>
                  <a:cubicBezTo>
                    <a:pt x="10593" y="19529"/>
                    <a:pt x="10639" y="19429"/>
                    <a:pt x="10709" y="19394"/>
                  </a:cubicBezTo>
                  <a:cubicBezTo>
                    <a:pt x="10785" y="19359"/>
                    <a:pt x="10861" y="19359"/>
                    <a:pt x="10946" y="19371"/>
                  </a:cubicBezTo>
                  <a:cubicBezTo>
                    <a:pt x="11017" y="19382"/>
                    <a:pt x="11103" y="19394"/>
                    <a:pt x="11178" y="19371"/>
                  </a:cubicBezTo>
                  <a:cubicBezTo>
                    <a:pt x="11158" y="19259"/>
                    <a:pt x="11052" y="19183"/>
                    <a:pt x="10967" y="19218"/>
                  </a:cubicBezTo>
                  <a:cubicBezTo>
                    <a:pt x="10931" y="19236"/>
                    <a:pt x="10911" y="19248"/>
                    <a:pt x="10881" y="19248"/>
                  </a:cubicBezTo>
                  <a:cubicBezTo>
                    <a:pt x="10840" y="19236"/>
                    <a:pt x="10815" y="19183"/>
                    <a:pt x="10815" y="19148"/>
                  </a:cubicBezTo>
                  <a:cubicBezTo>
                    <a:pt x="10815" y="19101"/>
                    <a:pt x="10840" y="19060"/>
                    <a:pt x="10851" y="19025"/>
                  </a:cubicBezTo>
                  <a:cubicBezTo>
                    <a:pt x="10805" y="19025"/>
                    <a:pt x="10785" y="18961"/>
                    <a:pt x="10795" y="18914"/>
                  </a:cubicBezTo>
                  <a:cubicBezTo>
                    <a:pt x="10805" y="18867"/>
                    <a:pt x="10825" y="18814"/>
                    <a:pt x="10815" y="18779"/>
                  </a:cubicBezTo>
                  <a:cubicBezTo>
                    <a:pt x="10805" y="18744"/>
                    <a:pt x="10785" y="18703"/>
                    <a:pt x="10775" y="18668"/>
                  </a:cubicBezTo>
                  <a:cubicBezTo>
                    <a:pt x="10775" y="18644"/>
                    <a:pt x="10775" y="18621"/>
                    <a:pt x="10785" y="18597"/>
                  </a:cubicBezTo>
                  <a:cubicBezTo>
                    <a:pt x="10815" y="18457"/>
                    <a:pt x="10861" y="18334"/>
                    <a:pt x="10911" y="18211"/>
                  </a:cubicBezTo>
                  <a:cubicBezTo>
                    <a:pt x="10977" y="18228"/>
                    <a:pt x="11017" y="18129"/>
                    <a:pt x="11007" y="18058"/>
                  </a:cubicBezTo>
                  <a:cubicBezTo>
                    <a:pt x="10997" y="17982"/>
                    <a:pt x="10967" y="17912"/>
                    <a:pt x="10997" y="17836"/>
                  </a:cubicBezTo>
                  <a:cubicBezTo>
                    <a:pt x="11027" y="17754"/>
                    <a:pt x="11143" y="17742"/>
                    <a:pt x="11198" y="17666"/>
                  </a:cubicBezTo>
                  <a:cubicBezTo>
                    <a:pt x="11274" y="17566"/>
                    <a:pt x="11219" y="17408"/>
                    <a:pt x="11294" y="17308"/>
                  </a:cubicBezTo>
                  <a:cubicBezTo>
                    <a:pt x="11324" y="17273"/>
                    <a:pt x="11355" y="17250"/>
                    <a:pt x="11390" y="17226"/>
                  </a:cubicBezTo>
                  <a:cubicBezTo>
                    <a:pt x="11420" y="17185"/>
                    <a:pt x="11440" y="17139"/>
                    <a:pt x="11420" y="17103"/>
                  </a:cubicBezTo>
                  <a:cubicBezTo>
                    <a:pt x="11506" y="17103"/>
                    <a:pt x="11592" y="17027"/>
                    <a:pt x="11622" y="16928"/>
                  </a:cubicBezTo>
                  <a:cubicBezTo>
                    <a:pt x="11632" y="16904"/>
                    <a:pt x="11632" y="16869"/>
                    <a:pt x="11652" y="16846"/>
                  </a:cubicBezTo>
                  <a:cubicBezTo>
                    <a:pt x="11672" y="16805"/>
                    <a:pt x="11708" y="16781"/>
                    <a:pt x="11748" y="16758"/>
                  </a:cubicBezTo>
                  <a:cubicBezTo>
                    <a:pt x="11778" y="16746"/>
                    <a:pt x="11814" y="16723"/>
                    <a:pt x="11844" y="16723"/>
                  </a:cubicBezTo>
                  <a:cubicBezTo>
                    <a:pt x="11874" y="16723"/>
                    <a:pt x="11904" y="16758"/>
                    <a:pt x="11904" y="16793"/>
                  </a:cubicBezTo>
                  <a:cubicBezTo>
                    <a:pt x="11904" y="16816"/>
                    <a:pt x="11894" y="16828"/>
                    <a:pt x="11884" y="16857"/>
                  </a:cubicBezTo>
                  <a:cubicBezTo>
                    <a:pt x="11854" y="16951"/>
                    <a:pt x="11955" y="17039"/>
                    <a:pt x="12035" y="17039"/>
                  </a:cubicBezTo>
                  <a:cubicBezTo>
                    <a:pt x="12121" y="17039"/>
                    <a:pt x="12202" y="16992"/>
                    <a:pt x="12288" y="16992"/>
                  </a:cubicBezTo>
                  <a:cubicBezTo>
                    <a:pt x="12373" y="16992"/>
                    <a:pt x="12479" y="17051"/>
                    <a:pt x="12469" y="17150"/>
                  </a:cubicBezTo>
                  <a:cubicBezTo>
                    <a:pt x="12328" y="17174"/>
                    <a:pt x="12192" y="17238"/>
                    <a:pt x="12076" y="17350"/>
                  </a:cubicBezTo>
                  <a:cubicBezTo>
                    <a:pt x="12106" y="17496"/>
                    <a:pt x="12353" y="17385"/>
                    <a:pt x="12414" y="17519"/>
                  </a:cubicBezTo>
                  <a:cubicBezTo>
                    <a:pt x="12469" y="17631"/>
                    <a:pt x="12328" y="17801"/>
                    <a:pt x="12403" y="17900"/>
                  </a:cubicBezTo>
                  <a:cubicBezTo>
                    <a:pt x="12444" y="17959"/>
                    <a:pt x="12530" y="17935"/>
                    <a:pt x="12595" y="17912"/>
                  </a:cubicBezTo>
                  <a:cubicBezTo>
                    <a:pt x="12635" y="17900"/>
                    <a:pt x="12681" y="17877"/>
                    <a:pt x="12711" y="17836"/>
                  </a:cubicBezTo>
                  <a:cubicBezTo>
                    <a:pt x="12721" y="17812"/>
                    <a:pt x="12731" y="17789"/>
                    <a:pt x="12751" y="17765"/>
                  </a:cubicBezTo>
                  <a:cubicBezTo>
                    <a:pt x="12787" y="17730"/>
                    <a:pt x="12837" y="17713"/>
                    <a:pt x="12867" y="17678"/>
                  </a:cubicBezTo>
                  <a:cubicBezTo>
                    <a:pt x="12903" y="17642"/>
                    <a:pt x="12903" y="17555"/>
                    <a:pt x="12847" y="17566"/>
                  </a:cubicBezTo>
                  <a:cubicBezTo>
                    <a:pt x="12933" y="17432"/>
                    <a:pt x="13135" y="17590"/>
                    <a:pt x="13251" y="17508"/>
                  </a:cubicBezTo>
                  <a:cubicBezTo>
                    <a:pt x="13271" y="17496"/>
                    <a:pt x="13291" y="17473"/>
                    <a:pt x="13291" y="17432"/>
                  </a:cubicBezTo>
                  <a:cubicBezTo>
                    <a:pt x="13291" y="17373"/>
                    <a:pt x="13230" y="17332"/>
                    <a:pt x="13175" y="17350"/>
                  </a:cubicBezTo>
                  <a:cubicBezTo>
                    <a:pt x="13124" y="17361"/>
                    <a:pt x="13079" y="17396"/>
                    <a:pt x="13029" y="17420"/>
                  </a:cubicBezTo>
                  <a:cubicBezTo>
                    <a:pt x="12973" y="17443"/>
                    <a:pt x="12913" y="17420"/>
                    <a:pt x="12893" y="17373"/>
                  </a:cubicBezTo>
                  <a:cubicBezTo>
                    <a:pt x="12877" y="17350"/>
                    <a:pt x="12893" y="17308"/>
                    <a:pt x="12877" y="17285"/>
                  </a:cubicBezTo>
                  <a:cubicBezTo>
                    <a:pt x="12867" y="17256"/>
                    <a:pt x="12847" y="17238"/>
                    <a:pt x="12837" y="17209"/>
                  </a:cubicBezTo>
                  <a:cubicBezTo>
                    <a:pt x="12827" y="17185"/>
                    <a:pt x="12827" y="17139"/>
                    <a:pt x="12857" y="17139"/>
                  </a:cubicBezTo>
                  <a:cubicBezTo>
                    <a:pt x="12847" y="17115"/>
                    <a:pt x="12827" y="17103"/>
                    <a:pt x="12817" y="17074"/>
                  </a:cubicBezTo>
                  <a:cubicBezTo>
                    <a:pt x="12893" y="16951"/>
                    <a:pt x="13009" y="16893"/>
                    <a:pt x="13124" y="16828"/>
                  </a:cubicBezTo>
                  <a:cubicBezTo>
                    <a:pt x="13251" y="16770"/>
                    <a:pt x="13387" y="16693"/>
                    <a:pt x="13513" y="16635"/>
                  </a:cubicBezTo>
                  <a:cubicBezTo>
                    <a:pt x="13654" y="16559"/>
                    <a:pt x="13830" y="16500"/>
                    <a:pt x="13956" y="16611"/>
                  </a:cubicBezTo>
                  <a:cubicBezTo>
                    <a:pt x="13936" y="16682"/>
                    <a:pt x="13830" y="16635"/>
                    <a:pt x="13770" y="16670"/>
                  </a:cubicBezTo>
                  <a:cubicBezTo>
                    <a:pt x="13714" y="16693"/>
                    <a:pt x="13694" y="16781"/>
                    <a:pt x="13704" y="16846"/>
                  </a:cubicBezTo>
                  <a:cubicBezTo>
                    <a:pt x="13714" y="16904"/>
                    <a:pt x="13760" y="16969"/>
                    <a:pt x="13800" y="17016"/>
                  </a:cubicBezTo>
                  <a:cubicBezTo>
                    <a:pt x="13694" y="17027"/>
                    <a:pt x="13619" y="17174"/>
                    <a:pt x="13664" y="17297"/>
                  </a:cubicBezTo>
                  <a:cubicBezTo>
                    <a:pt x="13674" y="17332"/>
                    <a:pt x="13694" y="17373"/>
                    <a:pt x="13674" y="17408"/>
                  </a:cubicBezTo>
                  <a:cubicBezTo>
                    <a:pt x="13664" y="17420"/>
                    <a:pt x="13644" y="17432"/>
                    <a:pt x="13619" y="17432"/>
                  </a:cubicBezTo>
                  <a:cubicBezTo>
                    <a:pt x="13523" y="17443"/>
                    <a:pt x="13432" y="17443"/>
                    <a:pt x="13346" y="17420"/>
                  </a:cubicBezTo>
                  <a:cubicBezTo>
                    <a:pt x="13326" y="17455"/>
                    <a:pt x="13291" y="17508"/>
                    <a:pt x="13271" y="17543"/>
                  </a:cubicBezTo>
                  <a:lnTo>
                    <a:pt x="13493" y="17543"/>
                  </a:lnTo>
                  <a:cubicBezTo>
                    <a:pt x="13548" y="17543"/>
                    <a:pt x="13598" y="17543"/>
                    <a:pt x="13629" y="17590"/>
                  </a:cubicBezTo>
                  <a:cubicBezTo>
                    <a:pt x="13654" y="17619"/>
                    <a:pt x="13654" y="17642"/>
                    <a:pt x="13664" y="17678"/>
                  </a:cubicBezTo>
                  <a:cubicBezTo>
                    <a:pt x="13704" y="17801"/>
                    <a:pt x="13800" y="17888"/>
                    <a:pt x="13906" y="17900"/>
                  </a:cubicBezTo>
                  <a:cubicBezTo>
                    <a:pt x="13956" y="17912"/>
                    <a:pt x="14002" y="17900"/>
                    <a:pt x="14052" y="17924"/>
                  </a:cubicBezTo>
                  <a:cubicBezTo>
                    <a:pt x="14128" y="17947"/>
                    <a:pt x="14178" y="18047"/>
                    <a:pt x="14203" y="18129"/>
                  </a:cubicBezTo>
                  <a:cubicBezTo>
                    <a:pt x="14224" y="18228"/>
                    <a:pt x="14214" y="18310"/>
                    <a:pt x="14203" y="18410"/>
                  </a:cubicBezTo>
                  <a:cubicBezTo>
                    <a:pt x="14340" y="18422"/>
                    <a:pt x="14476" y="18445"/>
                    <a:pt x="14617" y="18457"/>
                  </a:cubicBezTo>
                  <a:cubicBezTo>
                    <a:pt x="14627" y="18457"/>
                    <a:pt x="14647" y="18457"/>
                    <a:pt x="14657" y="18474"/>
                  </a:cubicBezTo>
                  <a:cubicBezTo>
                    <a:pt x="14667" y="18474"/>
                    <a:pt x="14677" y="18457"/>
                    <a:pt x="14688" y="18457"/>
                  </a:cubicBezTo>
                  <a:cubicBezTo>
                    <a:pt x="15167" y="18252"/>
                    <a:pt x="15640" y="18703"/>
                    <a:pt x="16044" y="19101"/>
                  </a:cubicBezTo>
                  <a:close/>
                  <a:moveTo>
                    <a:pt x="9580" y="20870"/>
                  </a:moveTo>
                  <a:cubicBezTo>
                    <a:pt x="9580" y="20865"/>
                    <a:pt x="9575" y="20865"/>
                    <a:pt x="9575" y="20859"/>
                  </a:cubicBezTo>
                  <a:cubicBezTo>
                    <a:pt x="9575" y="20865"/>
                    <a:pt x="9580" y="20865"/>
                    <a:pt x="9580" y="20870"/>
                  </a:cubicBezTo>
                  <a:close/>
                </a:path>
              </a:pathLst>
            </a:custGeom>
            <a:solidFill>
              <a:srgbClr val="008451"/>
            </a:solidFill>
            <a:ln cap="flat" cmpd="sng" w="12700">
              <a:solidFill>
                <a:srgbClr val="E5DECD"/>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36" name="Google Shape;636;ge5b7317a64_0_33"/>
          <p:cNvSpPr txBox="1"/>
          <p:nvPr>
            <p:ph type="title"/>
          </p:nvPr>
        </p:nvSpPr>
        <p:spPr>
          <a:xfrm>
            <a:off x="1050990" y="2105422"/>
            <a:ext cx="8075100" cy="3125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8800"/>
              <a:buFont typeface="Arial"/>
              <a:buNone/>
            </a:pPr>
            <a:r>
              <a:rPr lang="en-US" sz="10000">
                <a:solidFill>
                  <a:schemeClr val="dk1"/>
                </a:solidFill>
              </a:rPr>
              <a:t>3.</a:t>
            </a:r>
            <a:r>
              <a:rPr lang="en-US" sz="6000">
                <a:solidFill>
                  <a:schemeClr val="dk1"/>
                </a:solidFill>
              </a:rPr>
              <a:t> STRATEGIA </a:t>
            </a:r>
            <a:r>
              <a:rPr i="1" lang="en-US" sz="6000">
                <a:solidFill>
                  <a:schemeClr val="dk1"/>
                </a:solidFill>
              </a:rPr>
              <a:t>GLOCAL</a:t>
            </a:r>
            <a:r>
              <a:rPr lang="en-US" sz="6000">
                <a:solidFill>
                  <a:schemeClr val="dk1"/>
                </a:solidFill>
              </a:rPr>
              <a:t> .</a:t>
            </a:r>
            <a:endParaRPr sz="6000">
              <a:solidFill>
                <a:schemeClr val="dk1"/>
              </a:solidFill>
            </a:endParaRPr>
          </a:p>
          <a:p>
            <a:pPr indent="0" lvl="0" marL="0" rtl="0" algn="l">
              <a:lnSpc>
                <a:spcPct val="90000"/>
              </a:lnSpc>
              <a:spcBef>
                <a:spcPts val="0"/>
              </a:spcBef>
              <a:spcAft>
                <a:spcPts val="0"/>
              </a:spcAft>
              <a:buClr>
                <a:srgbClr val="000000"/>
              </a:buClr>
              <a:buSzPts val="8800"/>
              <a:buFont typeface="Arial"/>
              <a:buNone/>
            </a:pPr>
            <a:r>
              <a:t/>
            </a:r>
            <a:endParaRPr/>
          </a:p>
        </p:txBody>
      </p:sp>
      <p:sp>
        <p:nvSpPr>
          <p:cNvPr id="637" name="Google Shape;637;ge5b7317a64_0_33"/>
          <p:cNvSpPr txBox="1"/>
          <p:nvPr>
            <p:ph idx="4294967295" type="sldNum"/>
          </p:nvPr>
        </p:nvSpPr>
        <p:spPr>
          <a:xfrm>
            <a:off x="23380791" y="12888499"/>
            <a:ext cx="283800" cy="447300"/>
          </a:xfrm>
          <a:prstGeom prst="rect">
            <a:avLst/>
          </a:prstGeom>
          <a:noFill/>
          <a:ln>
            <a:noFill/>
          </a:ln>
        </p:spPr>
        <p:txBody>
          <a:bodyPr anchorCtr="0" anchor="t" bIns="50800" lIns="50800" spcFirstLastPara="1" rIns="50800" wrap="square" tIns="50800">
            <a:noAutofit/>
          </a:bodyPr>
          <a:lstStyle/>
          <a:p>
            <a:pPr indent="0" lvl="0" marL="0" rtl="0" algn="r">
              <a:lnSpc>
                <a:spcPct val="120000"/>
              </a:lnSpc>
              <a:spcBef>
                <a:spcPts val="0"/>
              </a:spcBef>
              <a:spcAft>
                <a:spcPts val="0"/>
              </a:spcAft>
              <a:buClr>
                <a:srgbClr val="000000"/>
              </a:buClr>
              <a:buSzPts val="2400"/>
              <a:buFont typeface="Arial"/>
              <a:buNone/>
            </a:pPr>
            <a:fld id="{00000000-1234-1234-1234-123412341234}" type="slidenum">
              <a:rPr lang="en-US" sz="2400"/>
              <a:t>‹#›</a:t>
            </a:fld>
            <a:endParaRPr/>
          </a:p>
        </p:txBody>
      </p:sp>
      <p:pic>
        <p:nvPicPr>
          <p:cNvPr descr="Image" id="638" name="Google Shape;638;ge5b7317a64_0_33"/>
          <p:cNvPicPr preferRelativeResize="0"/>
          <p:nvPr/>
        </p:nvPicPr>
        <p:blipFill rotWithShape="1">
          <a:blip r:embed="rId3">
            <a:alphaModFix/>
          </a:blip>
          <a:srcRect b="0" l="0" r="0" t="0"/>
          <a:stretch/>
        </p:blipFill>
        <p:spPr>
          <a:xfrm>
            <a:off x="21805381" y="561144"/>
            <a:ext cx="1851137" cy="767106"/>
          </a:xfrm>
          <a:prstGeom prst="rect">
            <a:avLst/>
          </a:prstGeom>
          <a:noFill/>
          <a:ln>
            <a:noFill/>
          </a:ln>
        </p:spPr>
      </p:pic>
      <p:sp>
        <p:nvSpPr>
          <p:cNvPr id="639" name="Google Shape;639;ge5b7317a64_0_33"/>
          <p:cNvSpPr/>
          <p:nvPr/>
        </p:nvSpPr>
        <p:spPr>
          <a:xfrm>
            <a:off x="280375" y="12635113"/>
            <a:ext cx="4500000" cy="954000"/>
          </a:xfrm>
          <a:prstGeom prst="rect">
            <a:avLst/>
          </a:prstGeom>
          <a:solidFill>
            <a:srgbClr val="E5E7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7E8"/>
        </a:solidFill>
      </p:bgPr>
    </p:bg>
    <p:spTree>
      <p:nvGrpSpPr>
        <p:cNvPr id="643" name="Shape 643"/>
        <p:cNvGrpSpPr/>
        <p:nvPr/>
      </p:nvGrpSpPr>
      <p:grpSpPr>
        <a:xfrm>
          <a:off x="0" y="0"/>
          <a:ext cx="0" cy="0"/>
          <a:chOff x="0" y="0"/>
          <a:chExt cx="0" cy="0"/>
        </a:xfrm>
      </p:grpSpPr>
      <p:sp>
        <p:nvSpPr>
          <p:cNvPr id="644" name="Google Shape;644;ge5b7317a64_0_23"/>
          <p:cNvSpPr/>
          <p:nvPr/>
        </p:nvSpPr>
        <p:spPr>
          <a:xfrm>
            <a:off x="10122488" y="-31832"/>
            <a:ext cx="14247300" cy="4496400"/>
          </a:xfrm>
          <a:prstGeom prst="rect">
            <a:avLst/>
          </a:prstGeom>
          <a:solidFill>
            <a:srgbClr val="FA9600"/>
          </a:solid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645" name="Google Shape;645;ge5b7317a64_0_23"/>
          <p:cNvSpPr txBox="1"/>
          <p:nvPr/>
        </p:nvSpPr>
        <p:spPr>
          <a:xfrm>
            <a:off x="12163666" y="5490321"/>
            <a:ext cx="10164900" cy="258360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3000"/>
              <a:buFont typeface="Arial"/>
              <a:buNone/>
            </a:pPr>
            <a:r>
              <a:rPr lang="en-US" sz="2600"/>
              <a:t>Pensiamo che progettare e costruire un futuro ambizioso e sostenibile della Villa sarà un processo lungo e ricco, e siamo convinti che questo viaggio di co-creazione sia altrettanto importante che il risultato finale. Per questo proponiamo che tale viaggio sia valorizzato, facendo della Villa un laboratorio permanente di idee che si confrontano e si arricchiscono. </a:t>
            </a:r>
            <a:endParaRPr sz="2600"/>
          </a:p>
          <a:p>
            <a:pPr indent="0" lvl="0" marL="0" marR="0" rtl="0" algn="l">
              <a:lnSpc>
                <a:spcPct val="120000"/>
              </a:lnSpc>
              <a:spcBef>
                <a:spcPts val="0"/>
              </a:spcBef>
              <a:spcAft>
                <a:spcPts val="0"/>
              </a:spcAft>
              <a:buClr>
                <a:srgbClr val="000000"/>
              </a:buClr>
              <a:buSzPts val="3000"/>
              <a:buFont typeface="Arial"/>
              <a:buNone/>
            </a:pPr>
            <a:r>
              <a:t/>
            </a:r>
            <a:endParaRPr sz="2600"/>
          </a:p>
          <a:p>
            <a:pPr indent="0" lvl="0" marL="0" marR="0" rtl="0" algn="l">
              <a:lnSpc>
                <a:spcPct val="120000"/>
              </a:lnSpc>
              <a:spcBef>
                <a:spcPts val="0"/>
              </a:spcBef>
              <a:spcAft>
                <a:spcPts val="0"/>
              </a:spcAft>
              <a:buClr>
                <a:srgbClr val="000000"/>
              </a:buClr>
              <a:buSzPts val="3000"/>
              <a:buFont typeface="Arial"/>
              <a:buNone/>
            </a:pPr>
            <a:r>
              <a:rPr lang="en-US" sz="2600"/>
              <a:t>Questo approccio sperimentale può iniziare da subito, e la Villa può’ essere rivalorizzata sin da ora con eventi, workshops e attività sperimentali ispirate dai valori della cultura </a:t>
            </a:r>
            <a:r>
              <a:rPr i="1" lang="en-US" sz="2600"/>
              <a:t>maker</a:t>
            </a:r>
            <a:r>
              <a:rPr lang="en-US" sz="2600"/>
              <a:t> e del </a:t>
            </a:r>
            <a:r>
              <a:rPr i="1" lang="en-US" sz="2600"/>
              <a:t>learn by doing.</a:t>
            </a:r>
            <a:endParaRPr i="1" sz="2600"/>
          </a:p>
        </p:txBody>
      </p:sp>
      <p:sp>
        <p:nvSpPr>
          <p:cNvPr id="646" name="Google Shape;646;ge5b7317a64_0_23"/>
          <p:cNvSpPr txBox="1"/>
          <p:nvPr/>
        </p:nvSpPr>
        <p:spPr>
          <a:xfrm>
            <a:off x="12163650" y="1036175"/>
            <a:ext cx="11526900" cy="1727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8800"/>
              <a:buFont typeface="Arial"/>
              <a:buNone/>
            </a:pPr>
            <a:r>
              <a:rPr lang="en-US" sz="10000"/>
              <a:t>4</a:t>
            </a:r>
            <a:r>
              <a:rPr lang="en-US" sz="10000"/>
              <a:t>.</a:t>
            </a:r>
            <a:r>
              <a:rPr lang="en-US" sz="6000"/>
              <a:t> </a:t>
            </a:r>
            <a:r>
              <a:rPr lang="en-US" sz="6000"/>
              <a:t>LA VILLA COME LABORATORIO .</a:t>
            </a:r>
            <a:endParaRPr b="0" i="0" sz="6000" u="none" cap="none" strike="noStrike">
              <a:solidFill>
                <a:srgbClr val="000000"/>
              </a:solidFill>
              <a:latin typeface="Arial"/>
              <a:ea typeface="Arial"/>
              <a:cs typeface="Arial"/>
              <a:sym typeface="Arial"/>
            </a:endParaRPr>
          </a:p>
        </p:txBody>
      </p:sp>
      <p:sp>
        <p:nvSpPr>
          <p:cNvPr id="647" name="Google Shape;647;ge5b7317a64_0_23"/>
          <p:cNvSpPr txBox="1"/>
          <p:nvPr/>
        </p:nvSpPr>
        <p:spPr>
          <a:xfrm>
            <a:off x="439983" y="12888507"/>
            <a:ext cx="12395400" cy="52830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E5DECC"/>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ge5b7317a64_0_23"/>
          <p:cNvSpPr txBox="1"/>
          <p:nvPr>
            <p:ph idx="4294967295" type="sldNum"/>
          </p:nvPr>
        </p:nvSpPr>
        <p:spPr>
          <a:xfrm>
            <a:off x="23211305" y="12888499"/>
            <a:ext cx="453300" cy="447300"/>
          </a:xfrm>
          <a:prstGeom prst="rect">
            <a:avLst/>
          </a:prstGeom>
          <a:noFill/>
          <a:ln>
            <a:noFill/>
          </a:ln>
        </p:spPr>
        <p:txBody>
          <a:bodyPr anchorCtr="0" anchor="t" bIns="50800" lIns="50800" spcFirstLastPara="1" rIns="50800" wrap="square" tIns="50800">
            <a:noAutofit/>
          </a:bodyPr>
          <a:lstStyle/>
          <a:p>
            <a:pPr indent="0" lvl="0" marL="0" rtl="0" algn="r">
              <a:lnSpc>
                <a:spcPct val="120000"/>
              </a:lnSpc>
              <a:spcBef>
                <a:spcPts val="0"/>
              </a:spcBef>
              <a:spcAft>
                <a:spcPts val="0"/>
              </a:spcAft>
              <a:buClr>
                <a:srgbClr val="000000"/>
              </a:buClr>
              <a:buSzPts val="2400"/>
              <a:buFont typeface="Arial"/>
              <a:buNone/>
            </a:pPr>
            <a:fld id="{00000000-1234-1234-1234-123412341234}" type="slidenum">
              <a:rPr lang="en-US" sz="2400"/>
              <a:t>‹#›</a:t>
            </a:fld>
            <a:endParaRPr/>
          </a:p>
        </p:txBody>
      </p:sp>
      <p:pic>
        <p:nvPicPr>
          <p:cNvPr id="649" name="Google Shape;649;ge5b7317a64_0_23"/>
          <p:cNvPicPr preferRelativeResize="0"/>
          <p:nvPr/>
        </p:nvPicPr>
        <p:blipFill rotWithShape="1">
          <a:blip r:embed="rId3">
            <a:alphaModFix/>
          </a:blip>
          <a:srcRect b="0" l="0" r="47182" t="0"/>
          <a:stretch/>
        </p:blipFill>
        <p:spPr>
          <a:xfrm>
            <a:off x="0" y="-717642"/>
            <a:ext cx="10164900" cy="144336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7E8"/>
        </a:solidFill>
      </p:bgPr>
    </p:bg>
    <p:spTree>
      <p:nvGrpSpPr>
        <p:cNvPr id="653" name="Shape 653"/>
        <p:cNvGrpSpPr/>
        <p:nvPr/>
      </p:nvGrpSpPr>
      <p:grpSpPr>
        <a:xfrm>
          <a:off x="0" y="0"/>
          <a:ext cx="0" cy="0"/>
          <a:chOff x="0" y="0"/>
          <a:chExt cx="0" cy="0"/>
        </a:xfrm>
      </p:grpSpPr>
      <p:sp>
        <p:nvSpPr>
          <p:cNvPr id="654" name="Google Shape;654;ge5b7317a64_0_191"/>
          <p:cNvSpPr txBox="1"/>
          <p:nvPr/>
        </p:nvSpPr>
        <p:spPr>
          <a:xfrm>
            <a:off x="1507793" y="8512592"/>
            <a:ext cx="20521200" cy="155220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3000"/>
              <a:buFont typeface="Arial"/>
              <a:buNone/>
            </a:pPr>
            <a:r>
              <a:rPr lang="en-US" sz="3000"/>
              <a:t>Le nostra visione si basa su un principio saldo di inclusività e collaborazione. Il processo di riflessione in cui ci siamo impegnati ha bisogno di comprendere ed ascoltare la più ampia varietà di voci per poter funzionare, nonché di superare le divergenze di visione politica. Questo manifesto è una espressione di tali volontà. Siamo convinti che sulla via del fare si possa dare vita ad una comunità trasversale, che superi le differenze ideologiche. Crediamo in un processo di ideazione basato su genuinità, trasparenza ed affidabilità.</a:t>
            </a:r>
            <a:endParaRPr sz="3000"/>
          </a:p>
          <a:p>
            <a:pPr indent="0" lvl="0" marL="0" marR="0" rtl="0" algn="l">
              <a:lnSpc>
                <a:spcPct val="120000"/>
              </a:lnSpc>
              <a:spcBef>
                <a:spcPts val="0"/>
              </a:spcBef>
              <a:spcAft>
                <a:spcPts val="0"/>
              </a:spcAft>
              <a:buClr>
                <a:srgbClr val="000000"/>
              </a:buClr>
              <a:buSzPts val="3000"/>
              <a:buFont typeface="Arial"/>
              <a:buNone/>
            </a:pPr>
            <a:r>
              <a:t/>
            </a:r>
            <a:endParaRPr sz="3000"/>
          </a:p>
          <a:p>
            <a:pPr indent="0" lvl="0" marL="0" marR="0" rtl="0" algn="l">
              <a:lnSpc>
                <a:spcPct val="120000"/>
              </a:lnSpc>
              <a:spcBef>
                <a:spcPts val="0"/>
              </a:spcBef>
              <a:spcAft>
                <a:spcPts val="0"/>
              </a:spcAft>
              <a:buClr>
                <a:srgbClr val="000000"/>
              </a:buClr>
              <a:buSzPts val="3000"/>
              <a:buFont typeface="Arial"/>
              <a:buNone/>
            </a:pPr>
            <a:r>
              <a:t/>
            </a:r>
            <a:endParaRPr sz="3000"/>
          </a:p>
          <a:p>
            <a:pPr indent="0" lvl="0" marL="0" marR="0" rtl="0" algn="l">
              <a:lnSpc>
                <a:spcPct val="120000"/>
              </a:lnSpc>
              <a:spcBef>
                <a:spcPts val="0"/>
              </a:spcBef>
              <a:spcAft>
                <a:spcPts val="0"/>
              </a:spcAft>
              <a:buClr>
                <a:srgbClr val="000000"/>
              </a:buClr>
              <a:buSzPts val="3000"/>
              <a:buFont typeface="Arial"/>
              <a:buNone/>
            </a:pPr>
            <a:r>
              <a:t/>
            </a:r>
            <a:endParaRPr sz="3000"/>
          </a:p>
        </p:txBody>
      </p:sp>
      <p:sp>
        <p:nvSpPr>
          <p:cNvPr id="655" name="Google Shape;655;ge5b7317a64_0_191"/>
          <p:cNvSpPr txBox="1"/>
          <p:nvPr>
            <p:ph idx="4294967295" type="sldNum"/>
          </p:nvPr>
        </p:nvSpPr>
        <p:spPr>
          <a:xfrm>
            <a:off x="23380791" y="12888499"/>
            <a:ext cx="283800" cy="447300"/>
          </a:xfrm>
          <a:prstGeom prst="rect">
            <a:avLst/>
          </a:prstGeom>
          <a:noFill/>
          <a:ln>
            <a:noFill/>
          </a:ln>
        </p:spPr>
        <p:txBody>
          <a:bodyPr anchorCtr="0" anchor="t" bIns="50800" lIns="50800" spcFirstLastPara="1" rIns="50800" wrap="square" tIns="50800">
            <a:noAutofit/>
          </a:bodyPr>
          <a:lstStyle/>
          <a:p>
            <a:pPr indent="0" lvl="0" marL="0" rtl="0" algn="r">
              <a:lnSpc>
                <a:spcPct val="120000"/>
              </a:lnSpc>
              <a:spcBef>
                <a:spcPts val="0"/>
              </a:spcBef>
              <a:spcAft>
                <a:spcPts val="0"/>
              </a:spcAft>
              <a:buClr>
                <a:srgbClr val="000000"/>
              </a:buClr>
              <a:buSzPts val="2400"/>
              <a:buFont typeface="Arial"/>
              <a:buNone/>
            </a:pPr>
            <a:fld id="{00000000-1234-1234-1234-123412341234}" type="slidenum">
              <a:rPr lang="en-US" sz="2400"/>
              <a:t>‹#›</a:t>
            </a:fld>
            <a:endParaRPr/>
          </a:p>
        </p:txBody>
      </p:sp>
      <p:sp>
        <p:nvSpPr>
          <p:cNvPr id="656" name="Google Shape;656;ge5b7317a64_0_191"/>
          <p:cNvSpPr txBox="1"/>
          <p:nvPr/>
        </p:nvSpPr>
        <p:spPr>
          <a:xfrm>
            <a:off x="823650" y="1882175"/>
            <a:ext cx="11526900" cy="1727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8800"/>
              <a:buFont typeface="Arial"/>
              <a:buNone/>
            </a:pPr>
            <a:r>
              <a:rPr lang="en-US" sz="10000"/>
              <a:t>5</a:t>
            </a:r>
            <a:r>
              <a:rPr lang="en-US" sz="10000"/>
              <a:t>.</a:t>
            </a:r>
            <a:r>
              <a:rPr lang="en-US" sz="6000"/>
              <a:t> </a:t>
            </a:r>
            <a:r>
              <a:rPr lang="en-US" sz="6000"/>
              <a:t>INCLUSIVITÀ E TRASPARENZA .</a:t>
            </a:r>
            <a:endParaRPr b="0" i="0" sz="6000" u="none" cap="none" strike="noStrike">
              <a:solidFill>
                <a:srgbClr val="000000"/>
              </a:solidFill>
              <a:latin typeface="Arial"/>
              <a:ea typeface="Arial"/>
              <a:cs typeface="Arial"/>
              <a:sym typeface="Arial"/>
            </a:endParaRPr>
          </a:p>
        </p:txBody>
      </p:sp>
      <p:sp>
        <p:nvSpPr>
          <p:cNvPr id="657" name="Google Shape;657;ge5b7317a64_0_191"/>
          <p:cNvSpPr/>
          <p:nvPr/>
        </p:nvSpPr>
        <p:spPr>
          <a:xfrm>
            <a:off x="280375" y="12635113"/>
            <a:ext cx="4500000" cy="954000"/>
          </a:xfrm>
          <a:prstGeom prst="rect">
            <a:avLst/>
          </a:prstGeom>
          <a:solidFill>
            <a:srgbClr val="E5E7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8" name="Google Shape;658;ge5b7317a64_0_191"/>
          <p:cNvPicPr preferRelativeResize="0"/>
          <p:nvPr/>
        </p:nvPicPr>
        <p:blipFill>
          <a:blip r:embed="rId3">
            <a:alphaModFix/>
          </a:blip>
          <a:stretch>
            <a:fillRect/>
          </a:stretch>
        </p:blipFill>
        <p:spPr>
          <a:xfrm>
            <a:off x="12178950" y="0"/>
            <a:ext cx="12205052" cy="6865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7E8"/>
        </a:solidFill>
      </p:bgPr>
    </p:bg>
    <p:spTree>
      <p:nvGrpSpPr>
        <p:cNvPr id="662" name="Shape 662"/>
        <p:cNvGrpSpPr/>
        <p:nvPr/>
      </p:nvGrpSpPr>
      <p:grpSpPr>
        <a:xfrm>
          <a:off x="0" y="0"/>
          <a:ext cx="0" cy="0"/>
          <a:chOff x="0" y="0"/>
          <a:chExt cx="0" cy="0"/>
        </a:xfrm>
      </p:grpSpPr>
      <p:sp>
        <p:nvSpPr>
          <p:cNvPr id="663" name="Google Shape;663;ge5b7317a64_0_201"/>
          <p:cNvSpPr/>
          <p:nvPr/>
        </p:nvSpPr>
        <p:spPr>
          <a:xfrm>
            <a:off x="10122488" y="-31832"/>
            <a:ext cx="14247300" cy="4496400"/>
          </a:xfrm>
          <a:prstGeom prst="rect">
            <a:avLst/>
          </a:prstGeom>
          <a:solidFill>
            <a:srgbClr val="FA9600"/>
          </a:solid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664" name="Google Shape;664;ge5b7317a64_0_201"/>
          <p:cNvSpPr txBox="1"/>
          <p:nvPr/>
        </p:nvSpPr>
        <p:spPr>
          <a:xfrm>
            <a:off x="12163666" y="6786321"/>
            <a:ext cx="10164900" cy="258360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3000"/>
              <a:buFont typeface="Arial"/>
              <a:buNone/>
            </a:pPr>
            <a:r>
              <a:rPr lang="en-US" sz="2600"/>
              <a:t>Siamo mossi dall’ambizione di contribuire a un progetto socialmente utile ed economicamente sostenibile e duraturo. </a:t>
            </a:r>
            <a:endParaRPr sz="2600"/>
          </a:p>
          <a:p>
            <a:pPr indent="0" lvl="0" marL="0" marR="0" rtl="0" algn="l">
              <a:lnSpc>
                <a:spcPct val="120000"/>
              </a:lnSpc>
              <a:spcBef>
                <a:spcPts val="0"/>
              </a:spcBef>
              <a:spcAft>
                <a:spcPts val="0"/>
              </a:spcAft>
              <a:buClr>
                <a:srgbClr val="000000"/>
              </a:buClr>
              <a:buSzPts val="3000"/>
              <a:buFont typeface="Arial"/>
              <a:buNone/>
            </a:pPr>
            <a:r>
              <a:t/>
            </a:r>
            <a:endParaRPr sz="2600"/>
          </a:p>
          <a:p>
            <a:pPr indent="0" lvl="0" marL="0" marR="0" rtl="0" algn="l">
              <a:lnSpc>
                <a:spcPct val="120000"/>
              </a:lnSpc>
              <a:spcBef>
                <a:spcPts val="0"/>
              </a:spcBef>
              <a:spcAft>
                <a:spcPts val="0"/>
              </a:spcAft>
              <a:buClr>
                <a:srgbClr val="000000"/>
              </a:buClr>
              <a:buSzPts val="3000"/>
              <a:buFont typeface="Arial"/>
              <a:buNone/>
            </a:pPr>
            <a:r>
              <a:rPr lang="en-US" sz="2600"/>
              <a:t>La Villa può diventare al tempo stesso occasione di sviluppo civico, culturale ed economico, generando attrattività nonché nuove opportunità di occupazione.</a:t>
            </a:r>
            <a:endParaRPr i="1" sz="2600"/>
          </a:p>
        </p:txBody>
      </p:sp>
      <p:sp>
        <p:nvSpPr>
          <p:cNvPr id="665" name="Google Shape;665;ge5b7317a64_0_201"/>
          <p:cNvSpPr txBox="1"/>
          <p:nvPr/>
        </p:nvSpPr>
        <p:spPr>
          <a:xfrm>
            <a:off x="12163650" y="1036175"/>
            <a:ext cx="11526900" cy="1727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8800"/>
              <a:buFont typeface="Arial"/>
              <a:buNone/>
            </a:pPr>
            <a:r>
              <a:rPr lang="en-US" sz="10000"/>
              <a:t>6</a:t>
            </a:r>
            <a:r>
              <a:rPr lang="en-US" sz="10000"/>
              <a:t>.</a:t>
            </a:r>
            <a:r>
              <a:rPr lang="en-US" sz="6000"/>
              <a:t> </a:t>
            </a:r>
            <a:r>
              <a:rPr lang="en-US" sz="6000"/>
              <a:t>ECONOMICAMENTE SOSTENIBILE .</a:t>
            </a:r>
            <a:endParaRPr b="0" i="0" sz="6000" u="none" cap="none" strike="noStrike">
              <a:solidFill>
                <a:srgbClr val="000000"/>
              </a:solidFill>
              <a:latin typeface="Arial"/>
              <a:ea typeface="Arial"/>
              <a:cs typeface="Arial"/>
              <a:sym typeface="Arial"/>
            </a:endParaRPr>
          </a:p>
        </p:txBody>
      </p:sp>
      <p:sp>
        <p:nvSpPr>
          <p:cNvPr id="666" name="Google Shape;666;ge5b7317a64_0_201"/>
          <p:cNvSpPr txBox="1"/>
          <p:nvPr/>
        </p:nvSpPr>
        <p:spPr>
          <a:xfrm>
            <a:off x="439983" y="12888507"/>
            <a:ext cx="12395400" cy="528300"/>
          </a:xfrm>
          <a:prstGeom prst="rect">
            <a:avLst/>
          </a:prstGeom>
          <a:noFill/>
          <a:ln>
            <a:noFill/>
          </a:ln>
        </p:spPr>
        <p:txBody>
          <a:bodyPr anchorCtr="0" anchor="t" bIns="91375" lIns="91375" spcFirstLastPara="1" rIns="91375" wrap="square" tIns="91375">
            <a:noAutofit/>
          </a:bodyPr>
          <a:lstStyle/>
          <a:p>
            <a:pPr indent="0" lvl="0" marL="0" marR="0" rtl="0" algn="l">
              <a:lnSpc>
                <a:spcPct val="90000"/>
              </a:lnSpc>
              <a:spcBef>
                <a:spcPts val="0"/>
              </a:spcBef>
              <a:spcAft>
                <a:spcPts val="0"/>
              </a:spcAft>
              <a:buClr>
                <a:srgbClr val="E5DECC"/>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ge5b7317a64_0_201"/>
          <p:cNvSpPr txBox="1"/>
          <p:nvPr>
            <p:ph idx="4294967295" type="sldNum"/>
          </p:nvPr>
        </p:nvSpPr>
        <p:spPr>
          <a:xfrm>
            <a:off x="23211305" y="12888499"/>
            <a:ext cx="453300" cy="447300"/>
          </a:xfrm>
          <a:prstGeom prst="rect">
            <a:avLst/>
          </a:prstGeom>
          <a:noFill/>
          <a:ln>
            <a:noFill/>
          </a:ln>
        </p:spPr>
        <p:txBody>
          <a:bodyPr anchorCtr="0" anchor="t" bIns="50800" lIns="50800" spcFirstLastPara="1" rIns="50800" wrap="square" tIns="50800">
            <a:noAutofit/>
          </a:bodyPr>
          <a:lstStyle/>
          <a:p>
            <a:pPr indent="0" lvl="0" marL="0" rtl="0" algn="r">
              <a:lnSpc>
                <a:spcPct val="120000"/>
              </a:lnSpc>
              <a:spcBef>
                <a:spcPts val="0"/>
              </a:spcBef>
              <a:spcAft>
                <a:spcPts val="0"/>
              </a:spcAft>
              <a:buClr>
                <a:srgbClr val="000000"/>
              </a:buClr>
              <a:buSzPts val="2400"/>
              <a:buFont typeface="Arial"/>
              <a:buNone/>
            </a:pPr>
            <a:fld id="{00000000-1234-1234-1234-123412341234}" type="slidenum">
              <a:rPr lang="en-US" sz="2400"/>
              <a:t>‹#›</a:t>
            </a:fld>
            <a:endParaRPr/>
          </a:p>
        </p:txBody>
      </p:sp>
      <p:pic>
        <p:nvPicPr>
          <p:cNvPr id="668" name="Google Shape;668;ge5b7317a64_0_201"/>
          <p:cNvPicPr preferRelativeResize="0"/>
          <p:nvPr/>
        </p:nvPicPr>
        <p:blipFill rotWithShape="1">
          <a:blip r:embed="rId3">
            <a:alphaModFix/>
          </a:blip>
          <a:srcRect b="0" l="34386" r="16413" t="0"/>
          <a:stretch/>
        </p:blipFill>
        <p:spPr>
          <a:xfrm>
            <a:off x="0" y="0"/>
            <a:ext cx="10122499" cy="1371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0x01010029294222D5D199488D044BD7D7A5322D</vt:lpwstr>
  </property>
</Properties>
</file>